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 id="2147483683" r:id="rId4"/>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6858000" cx="12192000"/>
  <p:notesSz cx="6858000" cy="9144000"/>
  <p:embeddedFontLst>
    <p:embeddedFont>
      <p:font typeface="Poppins"/>
      <p:regular r:id="rId31"/>
      <p:bold r:id="rId32"/>
      <p:italic r:id="rId33"/>
      <p:boldItalic r:id="rId34"/>
    </p:embeddedFont>
    <p:embeddedFont>
      <p:font typeface="Poppins Medium"/>
      <p:regular r:id="rId35"/>
      <p:bold r:id="rId36"/>
      <p:italic r:id="rId37"/>
      <p:boldItalic r:id="rId38"/>
    </p:embeddedFont>
    <p:embeddedFont>
      <p:font typeface="Poppins SemiBold"/>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oppinsSemiBold-bold.fntdata"/><Relationship Id="rId20" Type="http://schemas.openxmlformats.org/officeDocument/2006/relationships/slide" Target="slides/slide13.xml"/><Relationship Id="rId42" Type="http://schemas.openxmlformats.org/officeDocument/2006/relationships/font" Target="fonts/PoppinsSemiBold-boldItalic.fntdata"/><Relationship Id="rId41" Type="http://schemas.openxmlformats.org/officeDocument/2006/relationships/font" Target="fonts/PoppinsSemiBol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oppins-regular.fntdata"/><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Poppins-italic.fntdata"/><Relationship Id="rId10" Type="http://schemas.openxmlformats.org/officeDocument/2006/relationships/slide" Target="slides/slide3.xml"/><Relationship Id="rId32" Type="http://schemas.openxmlformats.org/officeDocument/2006/relationships/font" Target="fonts/Poppins-bold.fntdata"/><Relationship Id="rId13" Type="http://schemas.openxmlformats.org/officeDocument/2006/relationships/slide" Target="slides/slide6.xml"/><Relationship Id="rId35" Type="http://schemas.openxmlformats.org/officeDocument/2006/relationships/font" Target="fonts/PoppinsMedium-regular.fntdata"/><Relationship Id="rId12" Type="http://schemas.openxmlformats.org/officeDocument/2006/relationships/slide" Target="slides/slide5.xml"/><Relationship Id="rId34" Type="http://schemas.openxmlformats.org/officeDocument/2006/relationships/font" Target="fonts/Poppins-boldItalic.fntdata"/><Relationship Id="rId15" Type="http://schemas.openxmlformats.org/officeDocument/2006/relationships/slide" Target="slides/slide8.xml"/><Relationship Id="rId37" Type="http://schemas.openxmlformats.org/officeDocument/2006/relationships/font" Target="fonts/PoppinsMedium-italic.fntdata"/><Relationship Id="rId14" Type="http://schemas.openxmlformats.org/officeDocument/2006/relationships/slide" Target="slides/slide7.xml"/><Relationship Id="rId36" Type="http://schemas.openxmlformats.org/officeDocument/2006/relationships/font" Target="fonts/PoppinsMedium-bold.fntdata"/><Relationship Id="rId17" Type="http://schemas.openxmlformats.org/officeDocument/2006/relationships/slide" Target="slides/slide10.xml"/><Relationship Id="rId39" Type="http://schemas.openxmlformats.org/officeDocument/2006/relationships/font" Target="fonts/PoppinsSemiBold-regular.fntdata"/><Relationship Id="rId16" Type="http://schemas.openxmlformats.org/officeDocument/2006/relationships/slide" Target="slides/slide9.xml"/><Relationship Id="rId38" Type="http://schemas.openxmlformats.org/officeDocument/2006/relationships/font" Target="fonts/PoppinsMedium-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Poppins"/>
                <a:ea typeface="Poppins"/>
                <a:cs typeface="Poppins"/>
                <a:sym typeface="Poppin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Poppins"/>
                <a:ea typeface="Poppins"/>
                <a:cs typeface="Poppins"/>
                <a:sym typeface="Poppin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Poppins"/>
                <a:ea typeface="Poppins"/>
                <a:cs typeface="Poppins"/>
                <a:sym typeface="Poppins"/>
              </a:defRPr>
            </a:lvl1pPr>
            <a:lvl2pPr indent="-228600" lvl="1" marL="914400" marR="0" rtl="0" algn="l">
              <a:spcBef>
                <a:spcPts val="0"/>
              </a:spcBef>
              <a:spcAft>
                <a:spcPts val="0"/>
              </a:spcAft>
              <a:buSzPts val="1400"/>
              <a:buNone/>
              <a:defRPr b="0" i="0" sz="1200" u="none" cap="none" strike="noStrike">
                <a:solidFill>
                  <a:schemeClr val="dk1"/>
                </a:solidFill>
                <a:latin typeface="Poppins"/>
                <a:ea typeface="Poppins"/>
                <a:cs typeface="Poppins"/>
                <a:sym typeface="Poppins"/>
              </a:defRPr>
            </a:lvl2pPr>
            <a:lvl3pPr indent="-228600" lvl="2" marL="1371600" marR="0" rtl="0" algn="l">
              <a:spcBef>
                <a:spcPts val="0"/>
              </a:spcBef>
              <a:spcAft>
                <a:spcPts val="0"/>
              </a:spcAft>
              <a:buSzPts val="1400"/>
              <a:buNone/>
              <a:defRPr b="0" i="0" sz="1200" u="none" cap="none" strike="noStrike">
                <a:solidFill>
                  <a:schemeClr val="dk1"/>
                </a:solidFill>
                <a:latin typeface="Poppins"/>
                <a:ea typeface="Poppins"/>
                <a:cs typeface="Poppins"/>
                <a:sym typeface="Poppins"/>
              </a:defRPr>
            </a:lvl3pPr>
            <a:lvl4pPr indent="-228600" lvl="3" marL="1828800" marR="0" rtl="0" algn="l">
              <a:spcBef>
                <a:spcPts val="0"/>
              </a:spcBef>
              <a:spcAft>
                <a:spcPts val="0"/>
              </a:spcAft>
              <a:buSzPts val="1400"/>
              <a:buNone/>
              <a:defRPr b="0" i="0" sz="1200" u="none" cap="none" strike="noStrike">
                <a:solidFill>
                  <a:schemeClr val="dk1"/>
                </a:solidFill>
                <a:latin typeface="Poppins"/>
                <a:ea typeface="Poppins"/>
                <a:cs typeface="Poppins"/>
                <a:sym typeface="Poppins"/>
              </a:defRPr>
            </a:lvl4pPr>
            <a:lvl5pPr indent="-228600" lvl="4" marL="2286000" marR="0" rtl="0" algn="l">
              <a:spcBef>
                <a:spcPts val="0"/>
              </a:spcBef>
              <a:spcAft>
                <a:spcPts val="0"/>
              </a:spcAft>
              <a:buSzPts val="1400"/>
              <a:buNone/>
              <a:defRPr b="0" i="0" sz="1200" u="none" cap="none" strike="noStrike">
                <a:solidFill>
                  <a:schemeClr val="dk1"/>
                </a:solidFill>
                <a:latin typeface="Poppins"/>
                <a:ea typeface="Poppins"/>
                <a:cs typeface="Poppins"/>
                <a:sym typeface="Poppins"/>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Poppins"/>
                <a:ea typeface="Poppins"/>
                <a:cs typeface="Poppins"/>
                <a:sym typeface="Poppin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Poppins"/>
                <a:ea typeface="Poppins"/>
                <a:cs typeface="Poppins"/>
                <a:sym typeface="Poppins"/>
              </a:rPr>
              <a:t>‹#›</a:t>
            </a:fld>
            <a:endParaRPr b="0" i="0" sz="1200" u="none" cap="none" strike="noStrike">
              <a:solidFill>
                <a:schemeClr val="dk1"/>
              </a:solidFill>
              <a:latin typeface="Poppins"/>
              <a:ea typeface="Poppins"/>
              <a:cs typeface="Poppins"/>
              <a:sym typeface="Poppin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modify acc to ours</a:t>
            </a:r>
            <a:endParaRPr/>
          </a:p>
        </p:txBody>
      </p:sp>
      <p:sp>
        <p:nvSpPr>
          <p:cNvPr id="271" name="Google Shape;27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book gyms</a:t>
            </a:r>
            <a:endParaRPr/>
          </a:p>
        </p:txBody>
      </p:sp>
      <p:sp>
        <p:nvSpPr>
          <p:cNvPr id="347" name="Google Shape;34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Time – 5 mins</a:t>
            </a:r>
            <a:endParaRPr/>
          </a:p>
        </p:txBody>
      </p:sp>
      <p:sp>
        <p:nvSpPr>
          <p:cNvPr id="380" name="Google Shape;380;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74f567fbee_2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74f567fbee_2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g274f567fbee_2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Poppins"/>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java intel</a:t>
            </a:r>
            <a:endParaRPr/>
          </a:p>
        </p:txBody>
      </p:sp>
      <p:sp>
        <p:nvSpPr>
          <p:cNvPr id="403" name="Google Shape;40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Time – 1 min</a:t>
            </a:r>
            <a:endParaRPr/>
          </a:p>
        </p:txBody>
      </p:sp>
      <p:sp>
        <p:nvSpPr>
          <p:cNvPr id="440" name="Google Shape;440;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None/>
            </a:pPr>
            <a:r>
              <a:t/>
            </a:r>
            <a:endParaRPr/>
          </a:p>
        </p:txBody>
      </p:sp>
      <p:sp>
        <p:nvSpPr>
          <p:cNvPr id="471" name="Google Shape;471;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same</a:t>
            </a:r>
            <a:endParaRPr/>
          </a:p>
        </p:txBody>
      </p:sp>
      <p:sp>
        <p:nvSpPr>
          <p:cNvPr id="221" name="Google Shape;22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mostyl same, 8th up dpwn</a:t>
            </a:r>
            <a:endParaRPr/>
          </a:p>
        </p:txBody>
      </p:sp>
      <p:sp>
        <p:nvSpPr>
          <p:cNvPr id="254" name="Google Shape;25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process</a:t>
            </a:r>
            <a:endParaRPr/>
          </a:p>
        </p:txBody>
      </p:sp>
      <p:sp>
        <p:nvSpPr>
          <p:cNvPr id="263" name="Google Shape;26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Mark — Positive" type="blank">
  <p:cSld name="BLANK">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5" name="Google Shape;15;p2"/>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u="none" cap="none" strike="noStrike">
                <a:solidFill>
                  <a:schemeClr val="lt1"/>
                </a:solidFill>
                <a:latin typeface="Poppins Medium"/>
                <a:ea typeface="Poppins Medium"/>
                <a:cs typeface="Poppins Medium"/>
                <a:sym typeface="Poppins Medium"/>
              </a:defRPr>
            </a:lvl1pPr>
            <a:lvl2pPr indent="0" lvl="1" marL="0" algn="r">
              <a:spcBef>
                <a:spcPts val="0"/>
              </a:spcBef>
              <a:buNone/>
              <a:defRPr b="0" i="0" sz="600" u="none" cap="none" strike="noStrike">
                <a:solidFill>
                  <a:schemeClr val="lt1"/>
                </a:solidFill>
                <a:latin typeface="Poppins Medium"/>
                <a:ea typeface="Poppins Medium"/>
                <a:cs typeface="Poppins Medium"/>
                <a:sym typeface="Poppins Medium"/>
              </a:defRPr>
            </a:lvl2pPr>
            <a:lvl3pPr indent="0" lvl="2" marL="0" algn="r">
              <a:spcBef>
                <a:spcPts val="0"/>
              </a:spcBef>
              <a:buNone/>
              <a:defRPr b="0" i="0" sz="600" u="none" cap="none" strike="noStrike">
                <a:solidFill>
                  <a:schemeClr val="lt1"/>
                </a:solidFill>
                <a:latin typeface="Poppins Medium"/>
                <a:ea typeface="Poppins Medium"/>
                <a:cs typeface="Poppins Medium"/>
                <a:sym typeface="Poppins Medium"/>
              </a:defRPr>
            </a:lvl3pPr>
            <a:lvl4pPr indent="0" lvl="3" marL="0" algn="r">
              <a:spcBef>
                <a:spcPts val="0"/>
              </a:spcBef>
              <a:buNone/>
              <a:defRPr b="0" i="0" sz="600" u="none" cap="none" strike="noStrike">
                <a:solidFill>
                  <a:schemeClr val="lt1"/>
                </a:solidFill>
                <a:latin typeface="Poppins Medium"/>
                <a:ea typeface="Poppins Medium"/>
                <a:cs typeface="Poppins Medium"/>
                <a:sym typeface="Poppins Medium"/>
              </a:defRPr>
            </a:lvl4pPr>
            <a:lvl5pPr indent="0" lvl="4" marL="0" algn="r">
              <a:spcBef>
                <a:spcPts val="0"/>
              </a:spcBef>
              <a:buNone/>
              <a:defRPr b="0" i="0" sz="600" u="none" cap="none" strike="noStrike">
                <a:solidFill>
                  <a:schemeClr val="lt1"/>
                </a:solidFill>
                <a:latin typeface="Poppins Medium"/>
                <a:ea typeface="Poppins Medium"/>
                <a:cs typeface="Poppins Medium"/>
                <a:sym typeface="Poppins Medium"/>
              </a:defRPr>
            </a:lvl5pPr>
            <a:lvl6pPr indent="0" lvl="5" marL="0" algn="r">
              <a:spcBef>
                <a:spcPts val="0"/>
              </a:spcBef>
              <a:buNone/>
              <a:defRPr b="0" i="0" sz="600" u="none" cap="none" strike="noStrike">
                <a:solidFill>
                  <a:schemeClr val="lt1"/>
                </a:solidFill>
                <a:latin typeface="Poppins Medium"/>
                <a:ea typeface="Poppins Medium"/>
                <a:cs typeface="Poppins Medium"/>
                <a:sym typeface="Poppins Medium"/>
              </a:defRPr>
            </a:lvl6pPr>
            <a:lvl7pPr indent="0" lvl="6" marL="0" algn="r">
              <a:spcBef>
                <a:spcPts val="0"/>
              </a:spcBef>
              <a:buNone/>
              <a:defRPr b="0" i="0" sz="600" u="none" cap="none" strike="noStrike">
                <a:solidFill>
                  <a:schemeClr val="lt1"/>
                </a:solidFill>
                <a:latin typeface="Poppins Medium"/>
                <a:ea typeface="Poppins Medium"/>
                <a:cs typeface="Poppins Medium"/>
                <a:sym typeface="Poppins Medium"/>
              </a:defRPr>
            </a:lvl7pPr>
            <a:lvl8pPr indent="0" lvl="7" marL="0" algn="r">
              <a:spcBef>
                <a:spcPts val="0"/>
              </a:spcBef>
              <a:buNone/>
              <a:defRPr b="0" i="0" sz="600" u="none" cap="none" strike="noStrike">
                <a:solidFill>
                  <a:schemeClr val="lt1"/>
                </a:solidFill>
                <a:latin typeface="Poppins Medium"/>
                <a:ea typeface="Poppins Medium"/>
                <a:cs typeface="Poppins Medium"/>
                <a:sym typeface="Poppins Medium"/>
              </a:defRPr>
            </a:lvl8pPr>
            <a:lvl9pPr indent="0" lvl="8" marL="0" algn="r">
              <a:spcBef>
                <a:spcPts val="0"/>
              </a:spcBef>
              <a:buNone/>
              <a:defRPr b="0" i="0" sz="6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ice 2 — Black">
  <p:cSld name="Voice 2 — Black">
    <p:bg>
      <p:bgPr>
        <a:solidFill>
          <a:schemeClr val="dk1"/>
        </a:solidFill>
      </p:bgPr>
    </p:bg>
    <p:spTree>
      <p:nvGrpSpPr>
        <p:cNvPr id="49" name="Shape 49"/>
        <p:cNvGrpSpPr/>
        <p:nvPr/>
      </p:nvGrpSpPr>
      <p:grpSpPr>
        <a:xfrm>
          <a:off x="0" y="0"/>
          <a:ext cx="0" cy="0"/>
          <a:chOff x="0" y="0"/>
          <a:chExt cx="0" cy="0"/>
        </a:xfrm>
      </p:grpSpPr>
      <p:sp>
        <p:nvSpPr>
          <p:cNvPr id="50" name="Google Shape;50;p12"/>
          <p:cNvSpPr txBox="1"/>
          <p:nvPr>
            <p:ph type="ctrTitle"/>
          </p:nvPr>
        </p:nvSpPr>
        <p:spPr>
          <a:xfrm>
            <a:off x="1620012" y="1511584"/>
            <a:ext cx="8951976" cy="3834832"/>
          </a:xfrm>
          <a:prstGeom prst="rect">
            <a:avLst/>
          </a:prstGeom>
          <a:noFill/>
          <a:ln>
            <a:noFill/>
          </a:ln>
        </p:spPr>
        <p:txBody>
          <a:bodyPr anchorCtr="0" anchor="ctr" bIns="0" lIns="0" spcFirstLastPara="1" rIns="0" wrap="square" tIns="0">
            <a:noAutofit/>
          </a:bodyPr>
          <a:lstStyle>
            <a:lvl1pPr lvl="0" algn="ctr">
              <a:lnSpc>
                <a:spcPct val="120000"/>
              </a:lnSpc>
              <a:spcBef>
                <a:spcPts val="0"/>
              </a:spcBef>
              <a:spcAft>
                <a:spcPts val="0"/>
              </a:spcAft>
              <a:buClr>
                <a:schemeClr val="lt1"/>
              </a:buClr>
              <a:buSzPts val="3000"/>
              <a:buFont typeface="Poppins"/>
              <a:buNone/>
              <a:defRPr b="0" i="0" sz="3000" cap="none">
                <a:solidFill>
                  <a:schemeClr val="lt1"/>
                </a:solidFill>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2"/>
          <p:cNvSpPr/>
          <p:nvPr/>
        </p:nvSpPr>
        <p:spPr>
          <a:xfrm>
            <a:off x="1464564" y="0"/>
            <a:ext cx="9262872" cy="6858000"/>
          </a:xfrm>
          <a:custGeom>
            <a:rect b="b" l="l" r="r" t="t"/>
            <a:pathLst>
              <a:path extrusionOk="0" h="6858000" w="9262872">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52" name="Google Shape;52;p12"/>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a:solidFill>
                  <a:schemeClr val="lt1"/>
                </a:solidFill>
                <a:latin typeface="Poppins Medium"/>
                <a:ea typeface="Poppins Medium"/>
                <a:cs typeface="Poppins Medium"/>
                <a:sym typeface="Poppins Medium"/>
              </a:defRPr>
            </a:lvl1pPr>
            <a:lvl2pPr indent="0" lvl="1" marL="0" algn="r">
              <a:spcBef>
                <a:spcPts val="0"/>
              </a:spcBef>
              <a:buNone/>
              <a:defRPr b="0" i="0" sz="600">
                <a:solidFill>
                  <a:schemeClr val="lt1"/>
                </a:solidFill>
                <a:latin typeface="Poppins Medium"/>
                <a:ea typeface="Poppins Medium"/>
                <a:cs typeface="Poppins Medium"/>
                <a:sym typeface="Poppins Medium"/>
              </a:defRPr>
            </a:lvl2pPr>
            <a:lvl3pPr indent="0" lvl="2" marL="0" algn="r">
              <a:spcBef>
                <a:spcPts val="0"/>
              </a:spcBef>
              <a:buNone/>
              <a:defRPr b="0" i="0" sz="600">
                <a:solidFill>
                  <a:schemeClr val="lt1"/>
                </a:solidFill>
                <a:latin typeface="Poppins Medium"/>
                <a:ea typeface="Poppins Medium"/>
                <a:cs typeface="Poppins Medium"/>
                <a:sym typeface="Poppins Medium"/>
              </a:defRPr>
            </a:lvl3pPr>
            <a:lvl4pPr indent="0" lvl="3" marL="0" algn="r">
              <a:spcBef>
                <a:spcPts val="0"/>
              </a:spcBef>
              <a:buNone/>
              <a:defRPr b="0" i="0" sz="600">
                <a:solidFill>
                  <a:schemeClr val="lt1"/>
                </a:solidFill>
                <a:latin typeface="Poppins Medium"/>
                <a:ea typeface="Poppins Medium"/>
                <a:cs typeface="Poppins Medium"/>
                <a:sym typeface="Poppins Medium"/>
              </a:defRPr>
            </a:lvl4pPr>
            <a:lvl5pPr indent="0" lvl="4" marL="0" algn="r">
              <a:spcBef>
                <a:spcPts val="0"/>
              </a:spcBef>
              <a:buNone/>
              <a:defRPr b="0" i="0" sz="600">
                <a:solidFill>
                  <a:schemeClr val="lt1"/>
                </a:solidFill>
                <a:latin typeface="Poppins Medium"/>
                <a:ea typeface="Poppins Medium"/>
                <a:cs typeface="Poppins Medium"/>
                <a:sym typeface="Poppins Medium"/>
              </a:defRPr>
            </a:lvl5pPr>
            <a:lvl6pPr indent="0" lvl="5" marL="0" algn="r">
              <a:spcBef>
                <a:spcPts val="0"/>
              </a:spcBef>
              <a:buNone/>
              <a:defRPr b="0" i="0" sz="600">
                <a:solidFill>
                  <a:schemeClr val="lt1"/>
                </a:solidFill>
                <a:latin typeface="Poppins Medium"/>
                <a:ea typeface="Poppins Medium"/>
                <a:cs typeface="Poppins Medium"/>
                <a:sym typeface="Poppins Medium"/>
              </a:defRPr>
            </a:lvl6pPr>
            <a:lvl7pPr indent="0" lvl="6" marL="0" algn="r">
              <a:spcBef>
                <a:spcPts val="0"/>
              </a:spcBef>
              <a:buNone/>
              <a:defRPr b="0" i="0" sz="600">
                <a:solidFill>
                  <a:schemeClr val="lt1"/>
                </a:solidFill>
                <a:latin typeface="Poppins Medium"/>
                <a:ea typeface="Poppins Medium"/>
                <a:cs typeface="Poppins Medium"/>
                <a:sym typeface="Poppins Medium"/>
              </a:defRPr>
            </a:lvl7pPr>
            <a:lvl8pPr indent="0" lvl="7" marL="0" algn="r">
              <a:spcBef>
                <a:spcPts val="0"/>
              </a:spcBef>
              <a:buNone/>
              <a:defRPr b="0" i="0" sz="600">
                <a:solidFill>
                  <a:schemeClr val="lt1"/>
                </a:solidFill>
                <a:latin typeface="Poppins Medium"/>
                <a:ea typeface="Poppins Medium"/>
                <a:cs typeface="Poppins Medium"/>
                <a:sym typeface="Poppins Medium"/>
              </a:defRPr>
            </a:lvl8pPr>
            <a:lvl9pPr indent="0" lvl="8" marL="0" algn="r">
              <a:spcBef>
                <a:spcPts val="0"/>
              </a:spcBef>
              <a:buNone/>
              <a:defRPr b="0" i="0" sz="600">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ice 2 — Red">
  <p:cSld name="Voice 2 — Red">
    <p:bg>
      <p:bgPr>
        <a:solidFill>
          <a:schemeClr val="accent1"/>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1620012" y="1511584"/>
            <a:ext cx="8951976" cy="3834832"/>
          </a:xfrm>
          <a:prstGeom prst="rect">
            <a:avLst/>
          </a:prstGeom>
          <a:noFill/>
          <a:ln>
            <a:noFill/>
          </a:ln>
        </p:spPr>
        <p:txBody>
          <a:bodyPr anchorCtr="0" anchor="ctr" bIns="0" lIns="0" spcFirstLastPara="1" rIns="0" wrap="square" tIns="0">
            <a:noAutofit/>
          </a:bodyPr>
          <a:lstStyle>
            <a:lvl1pPr lvl="0" algn="ctr">
              <a:lnSpc>
                <a:spcPct val="120000"/>
              </a:lnSpc>
              <a:spcBef>
                <a:spcPts val="0"/>
              </a:spcBef>
              <a:spcAft>
                <a:spcPts val="0"/>
              </a:spcAft>
              <a:buClr>
                <a:schemeClr val="lt1"/>
              </a:buClr>
              <a:buSzPts val="3000"/>
              <a:buFont typeface="Poppins"/>
              <a:buNone/>
              <a:defRPr b="0" i="0" sz="3000" cap="none">
                <a:solidFill>
                  <a:schemeClr val="lt1"/>
                </a:solidFill>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3"/>
          <p:cNvSpPr/>
          <p:nvPr/>
        </p:nvSpPr>
        <p:spPr>
          <a:xfrm>
            <a:off x="1464564" y="0"/>
            <a:ext cx="9262872" cy="6858000"/>
          </a:xfrm>
          <a:custGeom>
            <a:rect b="b" l="l" r="r" t="t"/>
            <a:pathLst>
              <a:path extrusionOk="0" h="6858000" w="9262872">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56" name="Google Shape;56;p13"/>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a:solidFill>
                  <a:schemeClr val="lt1"/>
                </a:solidFill>
                <a:latin typeface="Poppins Medium"/>
                <a:ea typeface="Poppins Medium"/>
                <a:cs typeface="Poppins Medium"/>
                <a:sym typeface="Poppins Medium"/>
              </a:defRPr>
            </a:lvl1pPr>
            <a:lvl2pPr indent="0" lvl="1" marL="0" algn="r">
              <a:spcBef>
                <a:spcPts val="0"/>
              </a:spcBef>
              <a:buNone/>
              <a:defRPr b="0" i="0" sz="600">
                <a:solidFill>
                  <a:schemeClr val="lt1"/>
                </a:solidFill>
                <a:latin typeface="Poppins Medium"/>
                <a:ea typeface="Poppins Medium"/>
                <a:cs typeface="Poppins Medium"/>
                <a:sym typeface="Poppins Medium"/>
              </a:defRPr>
            </a:lvl2pPr>
            <a:lvl3pPr indent="0" lvl="2" marL="0" algn="r">
              <a:spcBef>
                <a:spcPts val="0"/>
              </a:spcBef>
              <a:buNone/>
              <a:defRPr b="0" i="0" sz="600">
                <a:solidFill>
                  <a:schemeClr val="lt1"/>
                </a:solidFill>
                <a:latin typeface="Poppins Medium"/>
                <a:ea typeface="Poppins Medium"/>
                <a:cs typeface="Poppins Medium"/>
                <a:sym typeface="Poppins Medium"/>
              </a:defRPr>
            </a:lvl3pPr>
            <a:lvl4pPr indent="0" lvl="3" marL="0" algn="r">
              <a:spcBef>
                <a:spcPts val="0"/>
              </a:spcBef>
              <a:buNone/>
              <a:defRPr b="0" i="0" sz="600">
                <a:solidFill>
                  <a:schemeClr val="lt1"/>
                </a:solidFill>
                <a:latin typeface="Poppins Medium"/>
                <a:ea typeface="Poppins Medium"/>
                <a:cs typeface="Poppins Medium"/>
                <a:sym typeface="Poppins Medium"/>
              </a:defRPr>
            </a:lvl4pPr>
            <a:lvl5pPr indent="0" lvl="4" marL="0" algn="r">
              <a:spcBef>
                <a:spcPts val="0"/>
              </a:spcBef>
              <a:buNone/>
              <a:defRPr b="0" i="0" sz="600">
                <a:solidFill>
                  <a:schemeClr val="lt1"/>
                </a:solidFill>
                <a:latin typeface="Poppins Medium"/>
                <a:ea typeface="Poppins Medium"/>
                <a:cs typeface="Poppins Medium"/>
                <a:sym typeface="Poppins Medium"/>
              </a:defRPr>
            </a:lvl5pPr>
            <a:lvl6pPr indent="0" lvl="5" marL="0" algn="r">
              <a:spcBef>
                <a:spcPts val="0"/>
              </a:spcBef>
              <a:buNone/>
              <a:defRPr b="0" i="0" sz="600">
                <a:solidFill>
                  <a:schemeClr val="lt1"/>
                </a:solidFill>
                <a:latin typeface="Poppins Medium"/>
                <a:ea typeface="Poppins Medium"/>
                <a:cs typeface="Poppins Medium"/>
                <a:sym typeface="Poppins Medium"/>
              </a:defRPr>
            </a:lvl6pPr>
            <a:lvl7pPr indent="0" lvl="6" marL="0" algn="r">
              <a:spcBef>
                <a:spcPts val="0"/>
              </a:spcBef>
              <a:buNone/>
              <a:defRPr b="0" i="0" sz="600">
                <a:solidFill>
                  <a:schemeClr val="lt1"/>
                </a:solidFill>
                <a:latin typeface="Poppins Medium"/>
                <a:ea typeface="Poppins Medium"/>
                <a:cs typeface="Poppins Medium"/>
                <a:sym typeface="Poppins Medium"/>
              </a:defRPr>
            </a:lvl7pPr>
            <a:lvl8pPr indent="0" lvl="7" marL="0" algn="r">
              <a:spcBef>
                <a:spcPts val="0"/>
              </a:spcBef>
              <a:buNone/>
              <a:defRPr b="0" i="0" sz="600">
                <a:solidFill>
                  <a:schemeClr val="lt1"/>
                </a:solidFill>
                <a:latin typeface="Poppins Medium"/>
                <a:ea typeface="Poppins Medium"/>
                <a:cs typeface="Poppins Medium"/>
                <a:sym typeface="Poppins Medium"/>
              </a:defRPr>
            </a:lvl8pPr>
            <a:lvl9pPr indent="0" lvl="8" marL="0" algn="r">
              <a:spcBef>
                <a:spcPts val="0"/>
              </a:spcBef>
              <a:buNone/>
              <a:defRPr b="0" i="0" sz="600">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ice 2 — Blue">
  <p:cSld name="Voice 2 — Blue">
    <p:bg>
      <p:bgPr>
        <a:solidFill>
          <a:schemeClr val="accent2"/>
        </a:solidFill>
      </p:bgPr>
    </p:bg>
    <p:spTree>
      <p:nvGrpSpPr>
        <p:cNvPr id="57" name="Shape 57"/>
        <p:cNvGrpSpPr/>
        <p:nvPr/>
      </p:nvGrpSpPr>
      <p:grpSpPr>
        <a:xfrm>
          <a:off x="0" y="0"/>
          <a:ext cx="0" cy="0"/>
          <a:chOff x="0" y="0"/>
          <a:chExt cx="0" cy="0"/>
        </a:xfrm>
      </p:grpSpPr>
      <p:sp>
        <p:nvSpPr>
          <p:cNvPr id="58" name="Google Shape;58;p14"/>
          <p:cNvSpPr txBox="1"/>
          <p:nvPr>
            <p:ph type="ctrTitle"/>
          </p:nvPr>
        </p:nvSpPr>
        <p:spPr>
          <a:xfrm>
            <a:off x="1620012" y="1511584"/>
            <a:ext cx="8951976" cy="3834832"/>
          </a:xfrm>
          <a:prstGeom prst="rect">
            <a:avLst/>
          </a:prstGeom>
          <a:noFill/>
          <a:ln>
            <a:noFill/>
          </a:ln>
        </p:spPr>
        <p:txBody>
          <a:bodyPr anchorCtr="0" anchor="ctr" bIns="0" lIns="0" spcFirstLastPara="1" rIns="0" wrap="square" tIns="0">
            <a:noAutofit/>
          </a:bodyPr>
          <a:lstStyle>
            <a:lvl1pPr lvl="0" algn="ctr">
              <a:lnSpc>
                <a:spcPct val="120000"/>
              </a:lnSpc>
              <a:spcBef>
                <a:spcPts val="0"/>
              </a:spcBef>
              <a:spcAft>
                <a:spcPts val="0"/>
              </a:spcAft>
              <a:buClr>
                <a:schemeClr val="lt1"/>
              </a:buClr>
              <a:buSzPts val="3000"/>
              <a:buFont typeface="Poppins"/>
              <a:buNone/>
              <a:defRPr b="0" i="0" sz="3000" cap="none">
                <a:solidFill>
                  <a:schemeClr val="lt1"/>
                </a:solidFill>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4"/>
          <p:cNvSpPr/>
          <p:nvPr/>
        </p:nvSpPr>
        <p:spPr>
          <a:xfrm>
            <a:off x="1464564" y="0"/>
            <a:ext cx="9262872" cy="6858000"/>
          </a:xfrm>
          <a:custGeom>
            <a:rect b="b" l="l" r="r" t="t"/>
            <a:pathLst>
              <a:path extrusionOk="0" h="6858000" w="9262872">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60" name="Google Shape;60;p14"/>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a:solidFill>
                  <a:schemeClr val="lt1"/>
                </a:solidFill>
                <a:latin typeface="Poppins Medium"/>
                <a:ea typeface="Poppins Medium"/>
                <a:cs typeface="Poppins Medium"/>
                <a:sym typeface="Poppins Medium"/>
              </a:defRPr>
            </a:lvl1pPr>
            <a:lvl2pPr indent="0" lvl="1" marL="0" algn="r">
              <a:spcBef>
                <a:spcPts val="0"/>
              </a:spcBef>
              <a:buNone/>
              <a:defRPr b="0" i="0" sz="600">
                <a:solidFill>
                  <a:schemeClr val="lt1"/>
                </a:solidFill>
                <a:latin typeface="Poppins Medium"/>
                <a:ea typeface="Poppins Medium"/>
                <a:cs typeface="Poppins Medium"/>
                <a:sym typeface="Poppins Medium"/>
              </a:defRPr>
            </a:lvl2pPr>
            <a:lvl3pPr indent="0" lvl="2" marL="0" algn="r">
              <a:spcBef>
                <a:spcPts val="0"/>
              </a:spcBef>
              <a:buNone/>
              <a:defRPr b="0" i="0" sz="600">
                <a:solidFill>
                  <a:schemeClr val="lt1"/>
                </a:solidFill>
                <a:latin typeface="Poppins Medium"/>
                <a:ea typeface="Poppins Medium"/>
                <a:cs typeface="Poppins Medium"/>
                <a:sym typeface="Poppins Medium"/>
              </a:defRPr>
            </a:lvl3pPr>
            <a:lvl4pPr indent="0" lvl="3" marL="0" algn="r">
              <a:spcBef>
                <a:spcPts val="0"/>
              </a:spcBef>
              <a:buNone/>
              <a:defRPr b="0" i="0" sz="600">
                <a:solidFill>
                  <a:schemeClr val="lt1"/>
                </a:solidFill>
                <a:latin typeface="Poppins Medium"/>
                <a:ea typeface="Poppins Medium"/>
                <a:cs typeface="Poppins Medium"/>
                <a:sym typeface="Poppins Medium"/>
              </a:defRPr>
            </a:lvl4pPr>
            <a:lvl5pPr indent="0" lvl="4" marL="0" algn="r">
              <a:spcBef>
                <a:spcPts val="0"/>
              </a:spcBef>
              <a:buNone/>
              <a:defRPr b="0" i="0" sz="600">
                <a:solidFill>
                  <a:schemeClr val="lt1"/>
                </a:solidFill>
                <a:latin typeface="Poppins Medium"/>
                <a:ea typeface="Poppins Medium"/>
                <a:cs typeface="Poppins Medium"/>
                <a:sym typeface="Poppins Medium"/>
              </a:defRPr>
            </a:lvl5pPr>
            <a:lvl6pPr indent="0" lvl="5" marL="0" algn="r">
              <a:spcBef>
                <a:spcPts val="0"/>
              </a:spcBef>
              <a:buNone/>
              <a:defRPr b="0" i="0" sz="600">
                <a:solidFill>
                  <a:schemeClr val="lt1"/>
                </a:solidFill>
                <a:latin typeface="Poppins Medium"/>
                <a:ea typeface="Poppins Medium"/>
                <a:cs typeface="Poppins Medium"/>
                <a:sym typeface="Poppins Medium"/>
              </a:defRPr>
            </a:lvl6pPr>
            <a:lvl7pPr indent="0" lvl="6" marL="0" algn="r">
              <a:spcBef>
                <a:spcPts val="0"/>
              </a:spcBef>
              <a:buNone/>
              <a:defRPr b="0" i="0" sz="600">
                <a:solidFill>
                  <a:schemeClr val="lt1"/>
                </a:solidFill>
                <a:latin typeface="Poppins Medium"/>
                <a:ea typeface="Poppins Medium"/>
                <a:cs typeface="Poppins Medium"/>
                <a:sym typeface="Poppins Medium"/>
              </a:defRPr>
            </a:lvl7pPr>
            <a:lvl8pPr indent="0" lvl="7" marL="0" algn="r">
              <a:spcBef>
                <a:spcPts val="0"/>
              </a:spcBef>
              <a:buNone/>
              <a:defRPr b="0" i="0" sz="600">
                <a:solidFill>
                  <a:schemeClr val="lt1"/>
                </a:solidFill>
                <a:latin typeface="Poppins Medium"/>
                <a:ea typeface="Poppins Medium"/>
                <a:cs typeface="Poppins Medium"/>
                <a:sym typeface="Poppins Medium"/>
              </a:defRPr>
            </a:lvl8pPr>
            <a:lvl9pPr indent="0" lvl="8" marL="0" algn="r">
              <a:spcBef>
                <a:spcPts val="0"/>
              </a:spcBef>
              <a:buNone/>
              <a:defRPr b="0" i="0" sz="600">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mpaign — Black">
  <p:cSld name="Campaign — Black">
    <p:bg>
      <p:bgPr>
        <a:solidFill>
          <a:schemeClr val="dk1"/>
        </a:solidFill>
      </p:bgPr>
    </p:bg>
    <p:spTree>
      <p:nvGrpSpPr>
        <p:cNvPr id="61" name="Shape 61"/>
        <p:cNvGrpSpPr/>
        <p:nvPr/>
      </p:nvGrpSpPr>
      <p:grpSpPr>
        <a:xfrm>
          <a:off x="0" y="0"/>
          <a:ext cx="0" cy="0"/>
          <a:chOff x="0" y="0"/>
          <a:chExt cx="0" cy="0"/>
        </a:xfrm>
      </p:grpSpPr>
      <p:sp>
        <p:nvSpPr>
          <p:cNvPr id="62" name="Google Shape;62;p15"/>
          <p:cNvSpPr/>
          <p:nvPr/>
        </p:nvSpPr>
        <p:spPr>
          <a:xfrm>
            <a:off x="5977129" y="2590908"/>
            <a:ext cx="237744" cy="241584"/>
          </a:xfrm>
          <a:custGeom>
            <a:rect b="b" l="l" r="r" t="t"/>
            <a:pathLst>
              <a:path extrusionOk="0" h="241584" w="23774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63" name="Google Shape;63;p15"/>
          <p:cNvSpPr txBox="1"/>
          <p:nvPr>
            <p:ph type="ctrTitle"/>
          </p:nvPr>
        </p:nvSpPr>
        <p:spPr>
          <a:xfrm>
            <a:off x="1620013" y="3097235"/>
            <a:ext cx="8951976" cy="1262461"/>
          </a:xfrm>
          <a:prstGeom prst="rect">
            <a:avLst/>
          </a:prstGeom>
          <a:noFill/>
          <a:ln>
            <a:noFill/>
          </a:ln>
        </p:spPr>
        <p:txBody>
          <a:bodyPr anchorCtr="0" anchor="ctr" bIns="0" lIns="0" spcFirstLastPara="1" rIns="0" wrap="square" tIns="0">
            <a:noAutofit/>
          </a:bodyPr>
          <a:lstStyle>
            <a:lvl1pPr lvl="0" algn="ctr">
              <a:lnSpc>
                <a:spcPct val="110000"/>
              </a:lnSpc>
              <a:spcBef>
                <a:spcPts val="0"/>
              </a:spcBef>
              <a:spcAft>
                <a:spcPts val="0"/>
              </a:spcAft>
              <a:buClr>
                <a:schemeClr val="lt1"/>
              </a:buClr>
              <a:buSzPts val="4200"/>
              <a:buFont typeface="Poppins"/>
              <a:buNone/>
              <a:defRPr b="0" i="0" sz="4200" cap="none">
                <a:solidFill>
                  <a:schemeClr val="lt1"/>
                </a:solidFill>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5"/>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a:solidFill>
                  <a:schemeClr val="lt1"/>
                </a:solidFill>
                <a:latin typeface="Poppins Medium"/>
                <a:ea typeface="Poppins Medium"/>
                <a:cs typeface="Poppins Medium"/>
                <a:sym typeface="Poppins Medium"/>
              </a:defRPr>
            </a:lvl1pPr>
            <a:lvl2pPr indent="0" lvl="1" marL="0" algn="r">
              <a:spcBef>
                <a:spcPts val="0"/>
              </a:spcBef>
              <a:buNone/>
              <a:defRPr b="0" i="0" sz="600">
                <a:solidFill>
                  <a:schemeClr val="lt1"/>
                </a:solidFill>
                <a:latin typeface="Poppins Medium"/>
                <a:ea typeface="Poppins Medium"/>
                <a:cs typeface="Poppins Medium"/>
                <a:sym typeface="Poppins Medium"/>
              </a:defRPr>
            </a:lvl2pPr>
            <a:lvl3pPr indent="0" lvl="2" marL="0" algn="r">
              <a:spcBef>
                <a:spcPts val="0"/>
              </a:spcBef>
              <a:buNone/>
              <a:defRPr b="0" i="0" sz="600">
                <a:solidFill>
                  <a:schemeClr val="lt1"/>
                </a:solidFill>
                <a:latin typeface="Poppins Medium"/>
                <a:ea typeface="Poppins Medium"/>
                <a:cs typeface="Poppins Medium"/>
                <a:sym typeface="Poppins Medium"/>
              </a:defRPr>
            </a:lvl3pPr>
            <a:lvl4pPr indent="0" lvl="3" marL="0" algn="r">
              <a:spcBef>
                <a:spcPts val="0"/>
              </a:spcBef>
              <a:buNone/>
              <a:defRPr b="0" i="0" sz="600">
                <a:solidFill>
                  <a:schemeClr val="lt1"/>
                </a:solidFill>
                <a:latin typeface="Poppins Medium"/>
                <a:ea typeface="Poppins Medium"/>
                <a:cs typeface="Poppins Medium"/>
                <a:sym typeface="Poppins Medium"/>
              </a:defRPr>
            </a:lvl4pPr>
            <a:lvl5pPr indent="0" lvl="4" marL="0" algn="r">
              <a:spcBef>
                <a:spcPts val="0"/>
              </a:spcBef>
              <a:buNone/>
              <a:defRPr b="0" i="0" sz="600">
                <a:solidFill>
                  <a:schemeClr val="lt1"/>
                </a:solidFill>
                <a:latin typeface="Poppins Medium"/>
                <a:ea typeface="Poppins Medium"/>
                <a:cs typeface="Poppins Medium"/>
                <a:sym typeface="Poppins Medium"/>
              </a:defRPr>
            </a:lvl5pPr>
            <a:lvl6pPr indent="0" lvl="5" marL="0" algn="r">
              <a:spcBef>
                <a:spcPts val="0"/>
              </a:spcBef>
              <a:buNone/>
              <a:defRPr b="0" i="0" sz="600">
                <a:solidFill>
                  <a:schemeClr val="lt1"/>
                </a:solidFill>
                <a:latin typeface="Poppins Medium"/>
                <a:ea typeface="Poppins Medium"/>
                <a:cs typeface="Poppins Medium"/>
                <a:sym typeface="Poppins Medium"/>
              </a:defRPr>
            </a:lvl6pPr>
            <a:lvl7pPr indent="0" lvl="6" marL="0" algn="r">
              <a:spcBef>
                <a:spcPts val="0"/>
              </a:spcBef>
              <a:buNone/>
              <a:defRPr b="0" i="0" sz="600">
                <a:solidFill>
                  <a:schemeClr val="lt1"/>
                </a:solidFill>
                <a:latin typeface="Poppins Medium"/>
                <a:ea typeface="Poppins Medium"/>
                <a:cs typeface="Poppins Medium"/>
                <a:sym typeface="Poppins Medium"/>
              </a:defRPr>
            </a:lvl7pPr>
            <a:lvl8pPr indent="0" lvl="7" marL="0" algn="r">
              <a:spcBef>
                <a:spcPts val="0"/>
              </a:spcBef>
              <a:buNone/>
              <a:defRPr b="0" i="0" sz="600">
                <a:solidFill>
                  <a:schemeClr val="lt1"/>
                </a:solidFill>
                <a:latin typeface="Poppins Medium"/>
                <a:ea typeface="Poppins Medium"/>
                <a:cs typeface="Poppins Medium"/>
                <a:sym typeface="Poppins Medium"/>
              </a:defRPr>
            </a:lvl8pPr>
            <a:lvl9pPr indent="0" lvl="8" marL="0" algn="r">
              <a:spcBef>
                <a:spcPts val="0"/>
              </a:spcBef>
              <a:buNone/>
              <a:defRPr b="0" i="0" sz="600">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mpaign — Red">
  <p:cSld name="Campaign — Red">
    <p:bg>
      <p:bgPr>
        <a:solidFill>
          <a:schemeClr val="accent1"/>
        </a:solidFill>
      </p:bgPr>
    </p:bg>
    <p:spTree>
      <p:nvGrpSpPr>
        <p:cNvPr id="65" name="Shape 65"/>
        <p:cNvGrpSpPr/>
        <p:nvPr/>
      </p:nvGrpSpPr>
      <p:grpSpPr>
        <a:xfrm>
          <a:off x="0" y="0"/>
          <a:ext cx="0" cy="0"/>
          <a:chOff x="0" y="0"/>
          <a:chExt cx="0" cy="0"/>
        </a:xfrm>
      </p:grpSpPr>
      <p:sp>
        <p:nvSpPr>
          <p:cNvPr id="66" name="Google Shape;66;p16"/>
          <p:cNvSpPr/>
          <p:nvPr/>
        </p:nvSpPr>
        <p:spPr>
          <a:xfrm>
            <a:off x="5977129" y="2590908"/>
            <a:ext cx="237744" cy="241584"/>
          </a:xfrm>
          <a:custGeom>
            <a:rect b="b" l="l" r="r" t="t"/>
            <a:pathLst>
              <a:path extrusionOk="0" h="241584" w="23774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67" name="Google Shape;67;p16"/>
          <p:cNvSpPr txBox="1"/>
          <p:nvPr>
            <p:ph type="ctrTitle"/>
          </p:nvPr>
        </p:nvSpPr>
        <p:spPr>
          <a:xfrm>
            <a:off x="1620013" y="3097235"/>
            <a:ext cx="8951976" cy="1262461"/>
          </a:xfrm>
          <a:prstGeom prst="rect">
            <a:avLst/>
          </a:prstGeom>
          <a:noFill/>
          <a:ln>
            <a:noFill/>
          </a:ln>
        </p:spPr>
        <p:txBody>
          <a:bodyPr anchorCtr="0" anchor="ctr" bIns="0" lIns="0" spcFirstLastPara="1" rIns="0" wrap="square" tIns="0">
            <a:noAutofit/>
          </a:bodyPr>
          <a:lstStyle>
            <a:lvl1pPr lvl="0" algn="ctr">
              <a:lnSpc>
                <a:spcPct val="110000"/>
              </a:lnSpc>
              <a:spcBef>
                <a:spcPts val="0"/>
              </a:spcBef>
              <a:spcAft>
                <a:spcPts val="0"/>
              </a:spcAft>
              <a:buClr>
                <a:schemeClr val="lt1"/>
              </a:buClr>
              <a:buSzPts val="4200"/>
              <a:buFont typeface="Poppins"/>
              <a:buNone/>
              <a:defRPr b="0" i="0" sz="4200" cap="none">
                <a:solidFill>
                  <a:schemeClr val="lt1"/>
                </a:solidFill>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6"/>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a:solidFill>
                  <a:schemeClr val="lt1"/>
                </a:solidFill>
                <a:latin typeface="Poppins Medium"/>
                <a:ea typeface="Poppins Medium"/>
                <a:cs typeface="Poppins Medium"/>
                <a:sym typeface="Poppins Medium"/>
              </a:defRPr>
            </a:lvl1pPr>
            <a:lvl2pPr indent="0" lvl="1" marL="0" algn="r">
              <a:spcBef>
                <a:spcPts val="0"/>
              </a:spcBef>
              <a:buNone/>
              <a:defRPr b="0" i="0" sz="600">
                <a:solidFill>
                  <a:schemeClr val="lt1"/>
                </a:solidFill>
                <a:latin typeface="Poppins Medium"/>
                <a:ea typeface="Poppins Medium"/>
                <a:cs typeface="Poppins Medium"/>
                <a:sym typeface="Poppins Medium"/>
              </a:defRPr>
            </a:lvl2pPr>
            <a:lvl3pPr indent="0" lvl="2" marL="0" algn="r">
              <a:spcBef>
                <a:spcPts val="0"/>
              </a:spcBef>
              <a:buNone/>
              <a:defRPr b="0" i="0" sz="600">
                <a:solidFill>
                  <a:schemeClr val="lt1"/>
                </a:solidFill>
                <a:latin typeface="Poppins Medium"/>
                <a:ea typeface="Poppins Medium"/>
                <a:cs typeface="Poppins Medium"/>
                <a:sym typeface="Poppins Medium"/>
              </a:defRPr>
            </a:lvl3pPr>
            <a:lvl4pPr indent="0" lvl="3" marL="0" algn="r">
              <a:spcBef>
                <a:spcPts val="0"/>
              </a:spcBef>
              <a:buNone/>
              <a:defRPr b="0" i="0" sz="600">
                <a:solidFill>
                  <a:schemeClr val="lt1"/>
                </a:solidFill>
                <a:latin typeface="Poppins Medium"/>
                <a:ea typeface="Poppins Medium"/>
                <a:cs typeface="Poppins Medium"/>
                <a:sym typeface="Poppins Medium"/>
              </a:defRPr>
            </a:lvl4pPr>
            <a:lvl5pPr indent="0" lvl="4" marL="0" algn="r">
              <a:spcBef>
                <a:spcPts val="0"/>
              </a:spcBef>
              <a:buNone/>
              <a:defRPr b="0" i="0" sz="600">
                <a:solidFill>
                  <a:schemeClr val="lt1"/>
                </a:solidFill>
                <a:latin typeface="Poppins Medium"/>
                <a:ea typeface="Poppins Medium"/>
                <a:cs typeface="Poppins Medium"/>
                <a:sym typeface="Poppins Medium"/>
              </a:defRPr>
            </a:lvl5pPr>
            <a:lvl6pPr indent="0" lvl="5" marL="0" algn="r">
              <a:spcBef>
                <a:spcPts val="0"/>
              </a:spcBef>
              <a:buNone/>
              <a:defRPr b="0" i="0" sz="600">
                <a:solidFill>
                  <a:schemeClr val="lt1"/>
                </a:solidFill>
                <a:latin typeface="Poppins Medium"/>
                <a:ea typeface="Poppins Medium"/>
                <a:cs typeface="Poppins Medium"/>
                <a:sym typeface="Poppins Medium"/>
              </a:defRPr>
            </a:lvl6pPr>
            <a:lvl7pPr indent="0" lvl="6" marL="0" algn="r">
              <a:spcBef>
                <a:spcPts val="0"/>
              </a:spcBef>
              <a:buNone/>
              <a:defRPr b="0" i="0" sz="600">
                <a:solidFill>
                  <a:schemeClr val="lt1"/>
                </a:solidFill>
                <a:latin typeface="Poppins Medium"/>
                <a:ea typeface="Poppins Medium"/>
                <a:cs typeface="Poppins Medium"/>
                <a:sym typeface="Poppins Medium"/>
              </a:defRPr>
            </a:lvl7pPr>
            <a:lvl8pPr indent="0" lvl="7" marL="0" algn="r">
              <a:spcBef>
                <a:spcPts val="0"/>
              </a:spcBef>
              <a:buNone/>
              <a:defRPr b="0" i="0" sz="600">
                <a:solidFill>
                  <a:schemeClr val="lt1"/>
                </a:solidFill>
                <a:latin typeface="Poppins Medium"/>
                <a:ea typeface="Poppins Medium"/>
                <a:cs typeface="Poppins Medium"/>
                <a:sym typeface="Poppins Medium"/>
              </a:defRPr>
            </a:lvl8pPr>
            <a:lvl9pPr indent="0" lvl="8" marL="0" algn="r">
              <a:spcBef>
                <a:spcPts val="0"/>
              </a:spcBef>
              <a:buNone/>
              <a:defRPr b="0" i="0" sz="600">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mpaign — Blue">
  <p:cSld name="Campaign — Blue">
    <p:bg>
      <p:bgPr>
        <a:solidFill>
          <a:schemeClr val="accent2"/>
        </a:solidFill>
      </p:bgPr>
    </p:bg>
    <p:spTree>
      <p:nvGrpSpPr>
        <p:cNvPr id="69" name="Shape 69"/>
        <p:cNvGrpSpPr/>
        <p:nvPr/>
      </p:nvGrpSpPr>
      <p:grpSpPr>
        <a:xfrm>
          <a:off x="0" y="0"/>
          <a:ext cx="0" cy="0"/>
          <a:chOff x="0" y="0"/>
          <a:chExt cx="0" cy="0"/>
        </a:xfrm>
      </p:grpSpPr>
      <p:sp>
        <p:nvSpPr>
          <p:cNvPr id="70" name="Google Shape;70;p17"/>
          <p:cNvSpPr/>
          <p:nvPr/>
        </p:nvSpPr>
        <p:spPr>
          <a:xfrm>
            <a:off x="5977129" y="2590908"/>
            <a:ext cx="237744" cy="241584"/>
          </a:xfrm>
          <a:custGeom>
            <a:rect b="b" l="l" r="r" t="t"/>
            <a:pathLst>
              <a:path extrusionOk="0" h="241584" w="23774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71" name="Google Shape;71;p17"/>
          <p:cNvSpPr txBox="1"/>
          <p:nvPr>
            <p:ph type="ctrTitle"/>
          </p:nvPr>
        </p:nvSpPr>
        <p:spPr>
          <a:xfrm>
            <a:off x="1620013" y="3097235"/>
            <a:ext cx="8951976" cy="1262461"/>
          </a:xfrm>
          <a:prstGeom prst="rect">
            <a:avLst/>
          </a:prstGeom>
          <a:noFill/>
          <a:ln>
            <a:noFill/>
          </a:ln>
        </p:spPr>
        <p:txBody>
          <a:bodyPr anchorCtr="0" anchor="ctr" bIns="0" lIns="0" spcFirstLastPara="1" rIns="0" wrap="square" tIns="0">
            <a:noAutofit/>
          </a:bodyPr>
          <a:lstStyle>
            <a:lvl1pPr lvl="0" algn="ctr">
              <a:lnSpc>
                <a:spcPct val="110000"/>
              </a:lnSpc>
              <a:spcBef>
                <a:spcPts val="0"/>
              </a:spcBef>
              <a:spcAft>
                <a:spcPts val="0"/>
              </a:spcAft>
              <a:buClr>
                <a:schemeClr val="lt1"/>
              </a:buClr>
              <a:buSzPts val="4200"/>
              <a:buFont typeface="Poppins"/>
              <a:buNone/>
              <a:defRPr b="0" i="0" sz="4200" cap="none">
                <a:solidFill>
                  <a:schemeClr val="lt1"/>
                </a:solidFill>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7"/>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a:solidFill>
                  <a:schemeClr val="lt1"/>
                </a:solidFill>
                <a:latin typeface="Poppins Medium"/>
                <a:ea typeface="Poppins Medium"/>
                <a:cs typeface="Poppins Medium"/>
                <a:sym typeface="Poppins Medium"/>
              </a:defRPr>
            </a:lvl1pPr>
            <a:lvl2pPr indent="0" lvl="1" marL="0" algn="r">
              <a:spcBef>
                <a:spcPts val="0"/>
              </a:spcBef>
              <a:buNone/>
              <a:defRPr b="0" i="0" sz="600">
                <a:solidFill>
                  <a:schemeClr val="lt1"/>
                </a:solidFill>
                <a:latin typeface="Poppins Medium"/>
                <a:ea typeface="Poppins Medium"/>
                <a:cs typeface="Poppins Medium"/>
                <a:sym typeface="Poppins Medium"/>
              </a:defRPr>
            </a:lvl2pPr>
            <a:lvl3pPr indent="0" lvl="2" marL="0" algn="r">
              <a:spcBef>
                <a:spcPts val="0"/>
              </a:spcBef>
              <a:buNone/>
              <a:defRPr b="0" i="0" sz="600">
                <a:solidFill>
                  <a:schemeClr val="lt1"/>
                </a:solidFill>
                <a:latin typeface="Poppins Medium"/>
                <a:ea typeface="Poppins Medium"/>
                <a:cs typeface="Poppins Medium"/>
                <a:sym typeface="Poppins Medium"/>
              </a:defRPr>
            </a:lvl3pPr>
            <a:lvl4pPr indent="0" lvl="3" marL="0" algn="r">
              <a:spcBef>
                <a:spcPts val="0"/>
              </a:spcBef>
              <a:buNone/>
              <a:defRPr b="0" i="0" sz="600">
                <a:solidFill>
                  <a:schemeClr val="lt1"/>
                </a:solidFill>
                <a:latin typeface="Poppins Medium"/>
                <a:ea typeface="Poppins Medium"/>
                <a:cs typeface="Poppins Medium"/>
                <a:sym typeface="Poppins Medium"/>
              </a:defRPr>
            </a:lvl4pPr>
            <a:lvl5pPr indent="0" lvl="4" marL="0" algn="r">
              <a:spcBef>
                <a:spcPts val="0"/>
              </a:spcBef>
              <a:buNone/>
              <a:defRPr b="0" i="0" sz="600">
                <a:solidFill>
                  <a:schemeClr val="lt1"/>
                </a:solidFill>
                <a:latin typeface="Poppins Medium"/>
                <a:ea typeface="Poppins Medium"/>
                <a:cs typeface="Poppins Medium"/>
                <a:sym typeface="Poppins Medium"/>
              </a:defRPr>
            </a:lvl5pPr>
            <a:lvl6pPr indent="0" lvl="5" marL="0" algn="r">
              <a:spcBef>
                <a:spcPts val="0"/>
              </a:spcBef>
              <a:buNone/>
              <a:defRPr b="0" i="0" sz="600">
                <a:solidFill>
                  <a:schemeClr val="lt1"/>
                </a:solidFill>
                <a:latin typeface="Poppins Medium"/>
                <a:ea typeface="Poppins Medium"/>
                <a:cs typeface="Poppins Medium"/>
                <a:sym typeface="Poppins Medium"/>
              </a:defRPr>
            </a:lvl6pPr>
            <a:lvl7pPr indent="0" lvl="6" marL="0" algn="r">
              <a:spcBef>
                <a:spcPts val="0"/>
              </a:spcBef>
              <a:buNone/>
              <a:defRPr b="0" i="0" sz="600">
                <a:solidFill>
                  <a:schemeClr val="lt1"/>
                </a:solidFill>
                <a:latin typeface="Poppins Medium"/>
                <a:ea typeface="Poppins Medium"/>
                <a:cs typeface="Poppins Medium"/>
                <a:sym typeface="Poppins Medium"/>
              </a:defRPr>
            </a:lvl7pPr>
            <a:lvl8pPr indent="0" lvl="7" marL="0" algn="r">
              <a:spcBef>
                <a:spcPts val="0"/>
              </a:spcBef>
              <a:buNone/>
              <a:defRPr b="0" i="0" sz="600">
                <a:solidFill>
                  <a:schemeClr val="lt1"/>
                </a:solidFill>
                <a:latin typeface="Poppins Medium"/>
                <a:ea typeface="Poppins Medium"/>
                <a:cs typeface="Poppins Medium"/>
                <a:sym typeface="Poppins Medium"/>
              </a:defRPr>
            </a:lvl8pPr>
            <a:lvl9pPr indent="0" lvl="8" marL="0" algn="r">
              <a:spcBef>
                <a:spcPts val="0"/>
              </a:spcBef>
              <a:buNone/>
              <a:defRPr b="0" i="0" sz="600">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ize — Black">
  <p:cSld name="Seize — Black">
    <p:bg>
      <p:bgPr>
        <a:solidFill>
          <a:srgbClr val="262626"/>
        </a:solidFill>
      </p:bgPr>
    </p:bg>
    <p:spTree>
      <p:nvGrpSpPr>
        <p:cNvPr id="73" name="Shape 73"/>
        <p:cNvGrpSpPr/>
        <p:nvPr/>
      </p:nvGrpSpPr>
      <p:grpSpPr>
        <a:xfrm>
          <a:off x="0" y="0"/>
          <a:ext cx="0" cy="0"/>
          <a:chOff x="0" y="0"/>
          <a:chExt cx="0" cy="0"/>
        </a:xfrm>
      </p:grpSpPr>
      <p:sp>
        <p:nvSpPr>
          <p:cNvPr id="74" name="Google Shape;74;p18"/>
          <p:cNvSpPr txBox="1"/>
          <p:nvPr>
            <p:ph type="ctrTitle"/>
          </p:nvPr>
        </p:nvSpPr>
        <p:spPr>
          <a:xfrm>
            <a:off x="1346610" y="2759428"/>
            <a:ext cx="9495733" cy="1339145"/>
          </a:xfrm>
          <a:prstGeom prst="rect">
            <a:avLst/>
          </a:prstGeom>
          <a:noFill/>
          <a:ln>
            <a:noFill/>
          </a:ln>
        </p:spPr>
        <p:txBody>
          <a:bodyPr anchorCtr="0" anchor="ctr" bIns="0" lIns="0" spcFirstLastPara="1" rIns="0" wrap="square" tIns="0">
            <a:noAutofit/>
          </a:bodyPr>
          <a:lstStyle>
            <a:lvl1pPr lvl="0" algn="ctr">
              <a:lnSpc>
                <a:spcPct val="110000"/>
              </a:lnSpc>
              <a:spcBef>
                <a:spcPts val="0"/>
              </a:spcBef>
              <a:spcAft>
                <a:spcPts val="0"/>
              </a:spcAft>
              <a:buClr>
                <a:schemeClr val="lt1"/>
              </a:buClr>
              <a:buSzPts val="3400"/>
              <a:buFont typeface="Poppins Medium"/>
              <a:buNone/>
              <a:defRPr b="0" i="0" sz="3400" cap="none">
                <a:solidFill>
                  <a:schemeClr val="lt1"/>
                </a:solidFill>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8"/>
          <p:cNvSpPr/>
          <p:nvPr/>
        </p:nvSpPr>
        <p:spPr>
          <a:xfrm>
            <a:off x="3694176" y="1028700"/>
            <a:ext cx="4800600" cy="4800600"/>
          </a:xfrm>
          <a:custGeom>
            <a:rect b="b" l="l" r="r" t="t"/>
            <a:pathLst>
              <a:path extrusionOk="0" h="4800600" w="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76" name="Google Shape;76;p18"/>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a:solidFill>
                  <a:schemeClr val="lt1"/>
                </a:solidFill>
                <a:latin typeface="Poppins Medium"/>
                <a:ea typeface="Poppins Medium"/>
                <a:cs typeface="Poppins Medium"/>
                <a:sym typeface="Poppins Medium"/>
              </a:defRPr>
            </a:lvl1pPr>
            <a:lvl2pPr indent="0" lvl="1" marL="0" algn="r">
              <a:spcBef>
                <a:spcPts val="0"/>
              </a:spcBef>
              <a:buNone/>
              <a:defRPr b="0" i="0" sz="600">
                <a:solidFill>
                  <a:schemeClr val="lt1"/>
                </a:solidFill>
                <a:latin typeface="Poppins Medium"/>
                <a:ea typeface="Poppins Medium"/>
                <a:cs typeface="Poppins Medium"/>
                <a:sym typeface="Poppins Medium"/>
              </a:defRPr>
            </a:lvl2pPr>
            <a:lvl3pPr indent="0" lvl="2" marL="0" algn="r">
              <a:spcBef>
                <a:spcPts val="0"/>
              </a:spcBef>
              <a:buNone/>
              <a:defRPr b="0" i="0" sz="600">
                <a:solidFill>
                  <a:schemeClr val="lt1"/>
                </a:solidFill>
                <a:latin typeface="Poppins Medium"/>
                <a:ea typeface="Poppins Medium"/>
                <a:cs typeface="Poppins Medium"/>
                <a:sym typeface="Poppins Medium"/>
              </a:defRPr>
            </a:lvl3pPr>
            <a:lvl4pPr indent="0" lvl="3" marL="0" algn="r">
              <a:spcBef>
                <a:spcPts val="0"/>
              </a:spcBef>
              <a:buNone/>
              <a:defRPr b="0" i="0" sz="600">
                <a:solidFill>
                  <a:schemeClr val="lt1"/>
                </a:solidFill>
                <a:latin typeface="Poppins Medium"/>
                <a:ea typeface="Poppins Medium"/>
                <a:cs typeface="Poppins Medium"/>
                <a:sym typeface="Poppins Medium"/>
              </a:defRPr>
            </a:lvl4pPr>
            <a:lvl5pPr indent="0" lvl="4" marL="0" algn="r">
              <a:spcBef>
                <a:spcPts val="0"/>
              </a:spcBef>
              <a:buNone/>
              <a:defRPr b="0" i="0" sz="600">
                <a:solidFill>
                  <a:schemeClr val="lt1"/>
                </a:solidFill>
                <a:latin typeface="Poppins Medium"/>
                <a:ea typeface="Poppins Medium"/>
                <a:cs typeface="Poppins Medium"/>
                <a:sym typeface="Poppins Medium"/>
              </a:defRPr>
            </a:lvl5pPr>
            <a:lvl6pPr indent="0" lvl="5" marL="0" algn="r">
              <a:spcBef>
                <a:spcPts val="0"/>
              </a:spcBef>
              <a:buNone/>
              <a:defRPr b="0" i="0" sz="600">
                <a:solidFill>
                  <a:schemeClr val="lt1"/>
                </a:solidFill>
                <a:latin typeface="Poppins Medium"/>
                <a:ea typeface="Poppins Medium"/>
                <a:cs typeface="Poppins Medium"/>
                <a:sym typeface="Poppins Medium"/>
              </a:defRPr>
            </a:lvl6pPr>
            <a:lvl7pPr indent="0" lvl="6" marL="0" algn="r">
              <a:spcBef>
                <a:spcPts val="0"/>
              </a:spcBef>
              <a:buNone/>
              <a:defRPr b="0" i="0" sz="600">
                <a:solidFill>
                  <a:schemeClr val="lt1"/>
                </a:solidFill>
                <a:latin typeface="Poppins Medium"/>
                <a:ea typeface="Poppins Medium"/>
                <a:cs typeface="Poppins Medium"/>
                <a:sym typeface="Poppins Medium"/>
              </a:defRPr>
            </a:lvl7pPr>
            <a:lvl8pPr indent="0" lvl="7" marL="0" algn="r">
              <a:spcBef>
                <a:spcPts val="0"/>
              </a:spcBef>
              <a:buNone/>
              <a:defRPr b="0" i="0" sz="600">
                <a:solidFill>
                  <a:schemeClr val="lt1"/>
                </a:solidFill>
                <a:latin typeface="Poppins Medium"/>
                <a:ea typeface="Poppins Medium"/>
                <a:cs typeface="Poppins Medium"/>
                <a:sym typeface="Poppins Medium"/>
              </a:defRPr>
            </a:lvl8pPr>
            <a:lvl9pPr indent="0" lvl="8" marL="0" algn="r">
              <a:spcBef>
                <a:spcPts val="0"/>
              </a:spcBef>
              <a:buNone/>
              <a:defRPr b="0" i="0" sz="600">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ize — Blue">
  <p:cSld name="Seize — Blue">
    <p:bg>
      <p:bgPr>
        <a:solidFill>
          <a:schemeClr val="accent2"/>
        </a:solidFill>
      </p:bgPr>
    </p:bg>
    <p:spTree>
      <p:nvGrpSpPr>
        <p:cNvPr id="77" name="Shape 77"/>
        <p:cNvGrpSpPr/>
        <p:nvPr/>
      </p:nvGrpSpPr>
      <p:grpSpPr>
        <a:xfrm>
          <a:off x="0" y="0"/>
          <a:ext cx="0" cy="0"/>
          <a:chOff x="0" y="0"/>
          <a:chExt cx="0" cy="0"/>
        </a:xfrm>
      </p:grpSpPr>
      <p:sp>
        <p:nvSpPr>
          <p:cNvPr id="78" name="Google Shape;78;p19"/>
          <p:cNvSpPr txBox="1"/>
          <p:nvPr>
            <p:ph type="ctrTitle"/>
          </p:nvPr>
        </p:nvSpPr>
        <p:spPr>
          <a:xfrm>
            <a:off x="1346610" y="2759428"/>
            <a:ext cx="9495733" cy="1339145"/>
          </a:xfrm>
          <a:prstGeom prst="rect">
            <a:avLst/>
          </a:prstGeom>
          <a:noFill/>
          <a:ln>
            <a:noFill/>
          </a:ln>
        </p:spPr>
        <p:txBody>
          <a:bodyPr anchorCtr="0" anchor="ctr" bIns="0" lIns="0" spcFirstLastPara="1" rIns="0" wrap="square" tIns="0">
            <a:noAutofit/>
          </a:bodyPr>
          <a:lstStyle>
            <a:lvl1pPr lvl="0" algn="ctr">
              <a:lnSpc>
                <a:spcPct val="110000"/>
              </a:lnSpc>
              <a:spcBef>
                <a:spcPts val="0"/>
              </a:spcBef>
              <a:spcAft>
                <a:spcPts val="0"/>
              </a:spcAft>
              <a:buClr>
                <a:schemeClr val="lt1"/>
              </a:buClr>
              <a:buSzPts val="3400"/>
              <a:buFont typeface="Poppins Medium"/>
              <a:buNone/>
              <a:defRPr b="0" i="0" sz="3400" cap="none">
                <a:solidFill>
                  <a:schemeClr val="lt1"/>
                </a:solidFill>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9"/>
          <p:cNvSpPr/>
          <p:nvPr/>
        </p:nvSpPr>
        <p:spPr>
          <a:xfrm>
            <a:off x="3694176" y="1028700"/>
            <a:ext cx="4800600" cy="4800600"/>
          </a:xfrm>
          <a:custGeom>
            <a:rect b="b" l="l" r="r" t="t"/>
            <a:pathLst>
              <a:path extrusionOk="0" h="4800600" w="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80" name="Google Shape;80;p19"/>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a:solidFill>
                  <a:schemeClr val="lt1"/>
                </a:solidFill>
                <a:latin typeface="Poppins Medium"/>
                <a:ea typeface="Poppins Medium"/>
                <a:cs typeface="Poppins Medium"/>
                <a:sym typeface="Poppins Medium"/>
              </a:defRPr>
            </a:lvl1pPr>
            <a:lvl2pPr indent="0" lvl="1" marL="0" algn="r">
              <a:spcBef>
                <a:spcPts val="0"/>
              </a:spcBef>
              <a:buNone/>
              <a:defRPr b="0" i="0" sz="600">
                <a:solidFill>
                  <a:schemeClr val="lt1"/>
                </a:solidFill>
                <a:latin typeface="Poppins Medium"/>
                <a:ea typeface="Poppins Medium"/>
                <a:cs typeface="Poppins Medium"/>
                <a:sym typeface="Poppins Medium"/>
              </a:defRPr>
            </a:lvl2pPr>
            <a:lvl3pPr indent="0" lvl="2" marL="0" algn="r">
              <a:spcBef>
                <a:spcPts val="0"/>
              </a:spcBef>
              <a:buNone/>
              <a:defRPr b="0" i="0" sz="600">
                <a:solidFill>
                  <a:schemeClr val="lt1"/>
                </a:solidFill>
                <a:latin typeface="Poppins Medium"/>
                <a:ea typeface="Poppins Medium"/>
                <a:cs typeface="Poppins Medium"/>
                <a:sym typeface="Poppins Medium"/>
              </a:defRPr>
            </a:lvl3pPr>
            <a:lvl4pPr indent="0" lvl="3" marL="0" algn="r">
              <a:spcBef>
                <a:spcPts val="0"/>
              </a:spcBef>
              <a:buNone/>
              <a:defRPr b="0" i="0" sz="600">
                <a:solidFill>
                  <a:schemeClr val="lt1"/>
                </a:solidFill>
                <a:latin typeface="Poppins Medium"/>
                <a:ea typeface="Poppins Medium"/>
                <a:cs typeface="Poppins Medium"/>
                <a:sym typeface="Poppins Medium"/>
              </a:defRPr>
            </a:lvl4pPr>
            <a:lvl5pPr indent="0" lvl="4" marL="0" algn="r">
              <a:spcBef>
                <a:spcPts val="0"/>
              </a:spcBef>
              <a:buNone/>
              <a:defRPr b="0" i="0" sz="600">
                <a:solidFill>
                  <a:schemeClr val="lt1"/>
                </a:solidFill>
                <a:latin typeface="Poppins Medium"/>
                <a:ea typeface="Poppins Medium"/>
                <a:cs typeface="Poppins Medium"/>
                <a:sym typeface="Poppins Medium"/>
              </a:defRPr>
            </a:lvl5pPr>
            <a:lvl6pPr indent="0" lvl="5" marL="0" algn="r">
              <a:spcBef>
                <a:spcPts val="0"/>
              </a:spcBef>
              <a:buNone/>
              <a:defRPr b="0" i="0" sz="600">
                <a:solidFill>
                  <a:schemeClr val="lt1"/>
                </a:solidFill>
                <a:latin typeface="Poppins Medium"/>
                <a:ea typeface="Poppins Medium"/>
                <a:cs typeface="Poppins Medium"/>
                <a:sym typeface="Poppins Medium"/>
              </a:defRPr>
            </a:lvl6pPr>
            <a:lvl7pPr indent="0" lvl="6" marL="0" algn="r">
              <a:spcBef>
                <a:spcPts val="0"/>
              </a:spcBef>
              <a:buNone/>
              <a:defRPr b="0" i="0" sz="600">
                <a:solidFill>
                  <a:schemeClr val="lt1"/>
                </a:solidFill>
                <a:latin typeface="Poppins Medium"/>
                <a:ea typeface="Poppins Medium"/>
                <a:cs typeface="Poppins Medium"/>
                <a:sym typeface="Poppins Medium"/>
              </a:defRPr>
            </a:lvl7pPr>
            <a:lvl8pPr indent="0" lvl="7" marL="0" algn="r">
              <a:spcBef>
                <a:spcPts val="0"/>
              </a:spcBef>
              <a:buNone/>
              <a:defRPr b="0" i="0" sz="600">
                <a:solidFill>
                  <a:schemeClr val="lt1"/>
                </a:solidFill>
                <a:latin typeface="Poppins Medium"/>
                <a:ea typeface="Poppins Medium"/>
                <a:cs typeface="Poppins Medium"/>
                <a:sym typeface="Poppins Medium"/>
              </a:defRPr>
            </a:lvl8pPr>
            <a:lvl9pPr indent="0" lvl="8" marL="0" algn="r">
              <a:spcBef>
                <a:spcPts val="0"/>
              </a:spcBef>
              <a:buNone/>
              <a:defRPr b="0" i="0" sz="600">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Image">
  <p:cSld name="Agenda — Image">
    <p:spTree>
      <p:nvGrpSpPr>
        <p:cNvPr id="85" name="Shape 85"/>
        <p:cNvGrpSpPr/>
        <p:nvPr/>
      </p:nvGrpSpPr>
      <p:grpSpPr>
        <a:xfrm>
          <a:off x="0" y="0"/>
          <a:ext cx="0" cy="0"/>
          <a:chOff x="0" y="0"/>
          <a:chExt cx="0" cy="0"/>
        </a:xfrm>
      </p:grpSpPr>
      <p:sp>
        <p:nvSpPr>
          <p:cNvPr id="86" name="Google Shape;86;p21"/>
          <p:cNvSpPr/>
          <p:nvPr>
            <p:ph idx="2" type="pic"/>
          </p:nvPr>
        </p:nvSpPr>
        <p:spPr>
          <a:xfrm>
            <a:off x="5864352" y="0"/>
            <a:ext cx="6324600" cy="6858000"/>
          </a:xfrm>
          <a:prstGeom prst="rect">
            <a:avLst/>
          </a:prstGeom>
          <a:solidFill>
            <a:srgbClr val="C1C1C1"/>
          </a:solidFill>
          <a:ln>
            <a:noFill/>
          </a:ln>
        </p:spPr>
      </p:sp>
      <p:sp>
        <p:nvSpPr>
          <p:cNvPr id="87" name="Google Shape;87;p21"/>
          <p:cNvSpPr txBox="1"/>
          <p:nvPr>
            <p:ph type="ctrTitle"/>
          </p:nvPr>
        </p:nvSpPr>
        <p:spPr>
          <a:xfrm>
            <a:off x="685800" y="667512"/>
            <a:ext cx="4690872" cy="21945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400"/>
              <a:buFont typeface="Poppins Medium"/>
              <a:buNone/>
              <a:defRPr sz="14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21"/>
          <p:cNvSpPr txBox="1"/>
          <p:nvPr>
            <p:ph idx="1" type="body"/>
          </p:nvPr>
        </p:nvSpPr>
        <p:spPr>
          <a:xfrm>
            <a:off x="685800" y="1089835"/>
            <a:ext cx="4690872" cy="4572000"/>
          </a:xfrm>
          <a:prstGeom prst="rect">
            <a:avLst/>
          </a:prstGeom>
          <a:noFill/>
          <a:ln>
            <a:noFill/>
          </a:ln>
        </p:spPr>
        <p:txBody>
          <a:bodyPr anchorCtr="0" anchor="ctr" bIns="0" lIns="0" spcFirstLastPara="1" rIns="0" wrap="square" tIns="0">
            <a:noAutofit/>
          </a:bodyPr>
          <a:lstStyle>
            <a:lvl1pPr indent="-342900" lvl="0" marL="457200" algn="l">
              <a:lnSpc>
                <a:spcPct val="200000"/>
              </a:lnSpc>
              <a:spcBef>
                <a:spcPts val="0"/>
              </a:spcBef>
              <a:spcAft>
                <a:spcPts val="0"/>
              </a:spcAft>
              <a:buClr>
                <a:schemeClr val="dk1"/>
              </a:buClr>
              <a:buSzPts val="1800"/>
              <a:buAutoNum type="arabicPeriod"/>
              <a:defRPr/>
            </a:lvl1pPr>
            <a:lvl2pPr indent="-342900" lvl="1" marL="914400" algn="l">
              <a:lnSpc>
                <a:spcPct val="200000"/>
              </a:lnSpc>
              <a:spcBef>
                <a:spcPts val="0"/>
              </a:spcBef>
              <a:spcAft>
                <a:spcPts val="0"/>
              </a:spcAft>
              <a:buClr>
                <a:schemeClr val="dk1"/>
              </a:buClr>
              <a:buSzPts val="1800"/>
              <a:buAutoNum type="arabicPeriod"/>
              <a:defRPr/>
            </a:lvl2pPr>
            <a:lvl3pPr indent="-342900" lvl="2" marL="1371600" algn="l">
              <a:lnSpc>
                <a:spcPct val="200000"/>
              </a:lnSpc>
              <a:spcBef>
                <a:spcPts val="0"/>
              </a:spcBef>
              <a:spcAft>
                <a:spcPts val="0"/>
              </a:spcAft>
              <a:buClr>
                <a:schemeClr val="dk1"/>
              </a:buClr>
              <a:buSzPts val="1800"/>
              <a:buAutoNum type="arabicPeriod"/>
              <a:defRPr/>
            </a:lvl3pPr>
            <a:lvl4pPr indent="-342900" lvl="3" marL="1828800" algn="l">
              <a:lnSpc>
                <a:spcPct val="200000"/>
              </a:lnSpc>
              <a:spcBef>
                <a:spcPts val="0"/>
              </a:spcBef>
              <a:spcAft>
                <a:spcPts val="0"/>
              </a:spcAft>
              <a:buClr>
                <a:schemeClr val="dk1"/>
              </a:buClr>
              <a:buSzPts val="1800"/>
              <a:buAutoNum type="arabicPeriod"/>
              <a:defRPr/>
            </a:lvl4pPr>
            <a:lvl5pPr indent="-342900" lvl="4" marL="2286000" algn="l">
              <a:lnSpc>
                <a:spcPct val="200000"/>
              </a:lnSpc>
              <a:spcBef>
                <a:spcPts val="0"/>
              </a:spcBef>
              <a:spcAft>
                <a:spcPts val="0"/>
              </a:spcAft>
              <a:buClr>
                <a:schemeClr val="dk1"/>
              </a:buClr>
              <a:buSzPts val="1800"/>
              <a:buAutoNum type="arabicPeriod"/>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21"/>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a:solidFill>
                  <a:schemeClr val="lt1"/>
                </a:solidFill>
                <a:latin typeface="Poppins Medium"/>
                <a:ea typeface="Poppins Medium"/>
                <a:cs typeface="Poppins Medium"/>
                <a:sym typeface="Poppins Medium"/>
              </a:defRPr>
            </a:lvl1pPr>
            <a:lvl2pPr indent="0" lvl="1" marL="0" algn="r">
              <a:spcBef>
                <a:spcPts val="0"/>
              </a:spcBef>
              <a:buNone/>
              <a:defRPr b="0" i="0" sz="600">
                <a:solidFill>
                  <a:schemeClr val="lt1"/>
                </a:solidFill>
                <a:latin typeface="Poppins Medium"/>
                <a:ea typeface="Poppins Medium"/>
                <a:cs typeface="Poppins Medium"/>
                <a:sym typeface="Poppins Medium"/>
              </a:defRPr>
            </a:lvl2pPr>
            <a:lvl3pPr indent="0" lvl="2" marL="0" algn="r">
              <a:spcBef>
                <a:spcPts val="0"/>
              </a:spcBef>
              <a:buNone/>
              <a:defRPr b="0" i="0" sz="600">
                <a:solidFill>
                  <a:schemeClr val="lt1"/>
                </a:solidFill>
                <a:latin typeface="Poppins Medium"/>
                <a:ea typeface="Poppins Medium"/>
                <a:cs typeface="Poppins Medium"/>
                <a:sym typeface="Poppins Medium"/>
              </a:defRPr>
            </a:lvl3pPr>
            <a:lvl4pPr indent="0" lvl="3" marL="0" algn="r">
              <a:spcBef>
                <a:spcPts val="0"/>
              </a:spcBef>
              <a:buNone/>
              <a:defRPr b="0" i="0" sz="600">
                <a:solidFill>
                  <a:schemeClr val="lt1"/>
                </a:solidFill>
                <a:latin typeface="Poppins Medium"/>
                <a:ea typeface="Poppins Medium"/>
                <a:cs typeface="Poppins Medium"/>
                <a:sym typeface="Poppins Medium"/>
              </a:defRPr>
            </a:lvl4pPr>
            <a:lvl5pPr indent="0" lvl="4" marL="0" algn="r">
              <a:spcBef>
                <a:spcPts val="0"/>
              </a:spcBef>
              <a:buNone/>
              <a:defRPr b="0" i="0" sz="600">
                <a:solidFill>
                  <a:schemeClr val="lt1"/>
                </a:solidFill>
                <a:latin typeface="Poppins Medium"/>
                <a:ea typeface="Poppins Medium"/>
                <a:cs typeface="Poppins Medium"/>
                <a:sym typeface="Poppins Medium"/>
              </a:defRPr>
            </a:lvl5pPr>
            <a:lvl6pPr indent="0" lvl="5" marL="0" algn="r">
              <a:spcBef>
                <a:spcPts val="0"/>
              </a:spcBef>
              <a:buNone/>
              <a:defRPr b="0" i="0" sz="600">
                <a:solidFill>
                  <a:schemeClr val="lt1"/>
                </a:solidFill>
                <a:latin typeface="Poppins Medium"/>
                <a:ea typeface="Poppins Medium"/>
                <a:cs typeface="Poppins Medium"/>
                <a:sym typeface="Poppins Medium"/>
              </a:defRPr>
            </a:lvl6pPr>
            <a:lvl7pPr indent="0" lvl="6" marL="0" algn="r">
              <a:spcBef>
                <a:spcPts val="0"/>
              </a:spcBef>
              <a:buNone/>
              <a:defRPr b="0" i="0" sz="600">
                <a:solidFill>
                  <a:schemeClr val="lt1"/>
                </a:solidFill>
                <a:latin typeface="Poppins Medium"/>
                <a:ea typeface="Poppins Medium"/>
                <a:cs typeface="Poppins Medium"/>
                <a:sym typeface="Poppins Medium"/>
              </a:defRPr>
            </a:lvl7pPr>
            <a:lvl8pPr indent="0" lvl="7" marL="0" algn="r">
              <a:spcBef>
                <a:spcPts val="0"/>
              </a:spcBef>
              <a:buNone/>
              <a:defRPr b="0" i="0" sz="600">
                <a:solidFill>
                  <a:schemeClr val="lt1"/>
                </a:solidFill>
                <a:latin typeface="Poppins Medium"/>
                <a:ea typeface="Poppins Medium"/>
                <a:cs typeface="Poppins Medium"/>
                <a:sym typeface="Poppins Medium"/>
              </a:defRPr>
            </a:lvl8pPr>
            <a:lvl9pPr indent="0" lvl="8" marL="0" algn="r">
              <a:spcBef>
                <a:spcPts val="0"/>
              </a:spcBef>
              <a:buNone/>
              <a:defRPr b="0" i="0" sz="600">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p22"/>
          <p:cNvSpPr txBox="1"/>
          <p:nvPr>
            <p:ph type="ctrTitle"/>
          </p:nvPr>
        </p:nvSpPr>
        <p:spPr>
          <a:xfrm>
            <a:off x="415611" y="992767"/>
            <a:ext cx="11360800" cy="2736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5200"/>
              <a:buFont typeface="Poppins Medium"/>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p:txBody>
      </p:sp>
      <p:sp>
        <p:nvSpPr>
          <p:cNvPr id="92" name="Google Shape;92;p22"/>
          <p:cNvSpPr txBox="1"/>
          <p:nvPr>
            <p:ph idx="1" type="subTitle"/>
          </p:nvPr>
        </p:nvSpPr>
        <p:spPr>
          <a:xfrm>
            <a:off x="415600" y="3778833"/>
            <a:ext cx="11360800" cy="105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800"/>
              <a:buNone/>
              <a:defRPr sz="3733"/>
            </a:lvl1pPr>
            <a:lvl2pPr lvl="1" algn="ctr">
              <a:lnSpc>
                <a:spcPct val="100000"/>
              </a:lnSpc>
              <a:spcBef>
                <a:spcPts val="0"/>
              </a:spcBef>
              <a:spcAft>
                <a:spcPts val="0"/>
              </a:spcAft>
              <a:buClr>
                <a:schemeClr val="dk1"/>
              </a:buClr>
              <a:buSzPts val="2800"/>
              <a:buNone/>
              <a:defRPr sz="3733"/>
            </a:lvl2pPr>
            <a:lvl3pPr lvl="2" algn="ctr">
              <a:lnSpc>
                <a:spcPct val="100000"/>
              </a:lnSpc>
              <a:spcBef>
                <a:spcPts val="0"/>
              </a:spcBef>
              <a:spcAft>
                <a:spcPts val="0"/>
              </a:spcAft>
              <a:buClr>
                <a:schemeClr val="dk1"/>
              </a:buClr>
              <a:buSzPts val="2800"/>
              <a:buNone/>
              <a:defRPr sz="3733"/>
            </a:lvl3pPr>
            <a:lvl4pPr lvl="3" algn="ctr">
              <a:lnSpc>
                <a:spcPct val="100000"/>
              </a:lnSpc>
              <a:spcBef>
                <a:spcPts val="0"/>
              </a:spcBef>
              <a:spcAft>
                <a:spcPts val="0"/>
              </a:spcAft>
              <a:buClr>
                <a:schemeClr val="dk1"/>
              </a:buClr>
              <a:buSzPts val="2800"/>
              <a:buNone/>
              <a:defRPr sz="3733"/>
            </a:lvl4pPr>
            <a:lvl5pPr lvl="4" algn="ctr">
              <a:lnSpc>
                <a:spcPct val="100000"/>
              </a:lnSpc>
              <a:spcBef>
                <a:spcPts val="0"/>
              </a:spcBef>
              <a:spcAft>
                <a:spcPts val="0"/>
              </a:spcAft>
              <a:buClr>
                <a:schemeClr val="dk1"/>
              </a:buClr>
              <a:buSzPts val="2800"/>
              <a:buNone/>
              <a:defRPr sz="3733"/>
            </a:lvl5pPr>
            <a:lvl6pPr lvl="5" algn="ctr">
              <a:lnSpc>
                <a:spcPct val="100000"/>
              </a:lnSpc>
              <a:spcBef>
                <a:spcPts val="0"/>
              </a:spcBef>
              <a:spcAft>
                <a:spcPts val="0"/>
              </a:spcAft>
              <a:buClr>
                <a:schemeClr val="dk1"/>
              </a:buClr>
              <a:buSzPts val="2800"/>
              <a:buNone/>
              <a:defRPr sz="3733"/>
            </a:lvl6pPr>
            <a:lvl7pPr lvl="6" algn="ctr">
              <a:lnSpc>
                <a:spcPct val="100000"/>
              </a:lnSpc>
              <a:spcBef>
                <a:spcPts val="0"/>
              </a:spcBef>
              <a:spcAft>
                <a:spcPts val="0"/>
              </a:spcAft>
              <a:buClr>
                <a:schemeClr val="dk1"/>
              </a:buClr>
              <a:buSzPts val="2800"/>
              <a:buNone/>
              <a:defRPr sz="3733"/>
            </a:lvl7pPr>
            <a:lvl8pPr lvl="7" algn="ctr">
              <a:lnSpc>
                <a:spcPct val="100000"/>
              </a:lnSpc>
              <a:spcBef>
                <a:spcPts val="0"/>
              </a:spcBef>
              <a:spcAft>
                <a:spcPts val="0"/>
              </a:spcAft>
              <a:buClr>
                <a:schemeClr val="dk1"/>
              </a:buClr>
              <a:buSzPts val="2800"/>
              <a:buNone/>
              <a:defRPr sz="3733"/>
            </a:lvl8pPr>
            <a:lvl9pPr lvl="8" algn="ctr">
              <a:lnSpc>
                <a:spcPct val="100000"/>
              </a:lnSpc>
              <a:spcBef>
                <a:spcPts val="0"/>
              </a:spcBef>
              <a:spcAft>
                <a:spcPts val="0"/>
              </a:spcAft>
              <a:buClr>
                <a:schemeClr val="dk1"/>
              </a:buClr>
              <a:buSzPts val="2800"/>
              <a:buNone/>
              <a:defRPr sz="3733"/>
            </a:lvl9pPr>
          </a:lstStyle>
          <a:p/>
        </p:txBody>
      </p:sp>
      <p:sp>
        <p:nvSpPr>
          <p:cNvPr id="93" name="Google Shape;93;p22"/>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algn="r">
              <a:buClr>
                <a:schemeClr val="dk1"/>
              </a:buClr>
              <a:buSzPts val="600"/>
              <a:buFont typeface="Poppins Medium"/>
              <a:buNone/>
              <a:defRPr b="0" i="0" sz="600">
                <a:solidFill>
                  <a:schemeClr val="dk1"/>
                </a:solidFill>
                <a:latin typeface="Poppins Medium"/>
                <a:ea typeface="Poppins Medium"/>
                <a:cs typeface="Poppins Medium"/>
                <a:sym typeface="Poppins Medium"/>
              </a:defRPr>
            </a:lvl1pPr>
            <a:lvl2pPr indent="0" lvl="1" marL="0" algn="r">
              <a:buClr>
                <a:schemeClr val="dk1"/>
              </a:buClr>
              <a:buSzPts val="600"/>
              <a:buFont typeface="Poppins Medium"/>
              <a:buNone/>
              <a:defRPr b="0" i="0" sz="600">
                <a:solidFill>
                  <a:schemeClr val="dk1"/>
                </a:solidFill>
                <a:latin typeface="Poppins Medium"/>
                <a:ea typeface="Poppins Medium"/>
                <a:cs typeface="Poppins Medium"/>
                <a:sym typeface="Poppins Medium"/>
              </a:defRPr>
            </a:lvl2pPr>
            <a:lvl3pPr indent="0" lvl="2" marL="0" algn="r">
              <a:buClr>
                <a:schemeClr val="dk1"/>
              </a:buClr>
              <a:buSzPts val="600"/>
              <a:buFont typeface="Poppins Medium"/>
              <a:buNone/>
              <a:defRPr b="0" i="0" sz="600">
                <a:solidFill>
                  <a:schemeClr val="dk1"/>
                </a:solidFill>
                <a:latin typeface="Poppins Medium"/>
                <a:ea typeface="Poppins Medium"/>
                <a:cs typeface="Poppins Medium"/>
                <a:sym typeface="Poppins Medium"/>
              </a:defRPr>
            </a:lvl3pPr>
            <a:lvl4pPr indent="0" lvl="3" marL="0" algn="r">
              <a:buClr>
                <a:schemeClr val="dk1"/>
              </a:buClr>
              <a:buSzPts val="600"/>
              <a:buFont typeface="Poppins Medium"/>
              <a:buNone/>
              <a:defRPr b="0" i="0" sz="600">
                <a:solidFill>
                  <a:schemeClr val="dk1"/>
                </a:solidFill>
                <a:latin typeface="Poppins Medium"/>
                <a:ea typeface="Poppins Medium"/>
                <a:cs typeface="Poppins Medium"/>
                <a:sym typeface="Poppins Medium"/>
              </a:defRPr>
            </a:lvl4pPr>
            <a:lvl5pPr indent="0" lvl="4" marL="0" algn="r">
              <a:buClr>
                <a:schemeClr val="dk1"/>
              </a:buClr>
              <a:buSzPts val="600"/>
              <a:buFont typeface="Poppins Medium"/>
              <a:buNone/>
              <a:defRPr b="0" i="0" sz="600">
                <a:solidFill>
                  <a:schemeClr val="dk1"/>
                </a:solidFill>
                <a:latin typeface="Poppins Medium"/>
                <a:ea typeface="Poppins Medium"/>
                <a:cs typeface="Poppins Medium"/>
                <a:sym typeface="Poppins Medium"/>
              </a:defRPr>
            </a:lvl5pPr>
            <a:lvl6pPr indent="0" lvl="5" marL="0" algn="r">
              <a:buClr>
                <a:schemeClr val="dk1"/>
              </a:buClr>
              <a:buSzPts val="600"/>
              <a:buFont typeface="Poppins Medium"/>
              <a:buNone/>
              <a:defRPr b="0" i="0" sz="600">
                <a:solidFill>
                  <a:schemeClr val="dk1"/>
                </a:solidFill>
                <a:latin typeface="Poppins Medium"/>
                <a:ea typeface="Poppins Medium"/>
                <a:cs typeface="Poppins Medium"/>
                <a:sym typeface="Poppins Medium"/>
              </a:defRPr>
            </a:lvl6pPr>
            <a:lvl7pPr indent="0" lvl="6" marL="0" algn="r">
              <a:buClr>
                <a:schemeClr val="dk1"/>
              </a:buClr>
              <a:buSzPts val="600"/>
              <a:buFont typeface="Poppins Medium"/>
              <a:buNone/>
              <a:defRPr b="0" i="0" sz="600">
                <a:solidFill>
                  <a:schemeClr val="dk1"/>
                </a:solidFill>
                <a:latin typeface="Poppins Medium"/>
                <a:ea typeface="Poppins Medium"/>
                <a:cs typeface="Poppins Medium"/>
                <a:sym typeface="Poppins Medium"/>
              </a:defRPr>
            </a:lvl7pPr>
            <a:lvl8pPr indent="0" lvl="7" marL="0" algn="r">
              <a:buClr>
                <a:schemeClr val="dk1"/>
              </a:buClr>
              <a:buSzPts val="600"/>
              <a:buFont typeface="Poppins Medium"/>
              <a:buNone/>
              <a:defRPr b="0" i="0" sz="600">
                <a:solidFill>
                  <a:schemeClr val="dk1"/>
                </a:solidFill>
                <a:latin typeface="Poppins Medium"/>
                <a:ea typeface="Poppins Medium"/>
                <a:cs typeface="Poppins Medium"/>
                <a:sym typeface="Poppins Medium"/>
              </a:defRPr>
            </a:lvl8pPr>
            <a:lvl9pPr indent="0" lvl="8" marL="0" algn="r">
              <a:buClr>
                <a:schemeClr val="dk1"/>
              </a:buClr>
              <a:buSzPts val="600"/>
              <a:buFont typeface="Poppins Medium"/>
              <a:buNone/>
              <a:defRPr b="0" i="0" sz="600">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Black 2 lines" type="title">
  <p:cSld name="TITLE">
    <p:bg>
      <p:bgPr>
        <a:solidFill>
          <a:srgbClr val="0078C4"/>
        </a:solidFill>
      </p:bgPr>
    </p:bg>
    <p:spTree>
      <p:nvGrpSpPr>
        <p:cNvPr id="16" name="Shape 16"/>
        <p:cNvGrpSpPr/>
        <p:nvPr/>
      </p:nvGrpSpPr>
      <p:grpSpPr>
        <a:xfrm>
          <a:off x="0" y="0"/>
          <a:ext cx="0" cy="0"/>
          <a:chOff x="0" y="0"/>
          <a:chExt cx="0" cy="0"/>
        </a:xfrm>
      </p:grpSpPr>
      <p:sp>
        <p:nvSpPr>
          <p:cNvPr id="17" name="Google Shape;17;p3"/>
          <p:cNvSpPr txBox="1"/>
          <p:nvPr>
            <p:ph type="ctrTitle"/>
          </p:nvPr>
        </p:nvSpPr>
        <p:spPr>
          <a:xfrm>
            <a:off x="685978" y="2769266"/>
            <a:ext cx="10820170" cy="20005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300"/>
              <a:buFont typeface="Poppins SemiBold"/>
              <a:buNone/>
              <a:defRPr b="0" i="0" sz="1300">
                <a:solidFill>
                  <a:schemeClr val="lt1"/>
                </a:solidFill>
                <a:latin typeface="Poppins SemiBold"/>
                <a:ea typeface="Poppins SemiBold"/>
                <a:cs typeface="Poppins SemiBold"/>
                <a:sym typeface="Poppi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1" type="subTitle"/>
          </p:nvPr>
        </p:nvSpPr>
        <p:spPr>
          <a:xfrm>
            <a:off x="685978" y="3073332"/>
            <a:ext cx="10820170" cy="1148071"/>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1"/>
              </a:buClr>
              <a:buSzPts val="3500"/>
              <a:buFont typeface="Poppins"/>
              <a:buNone/>
              <a:defRPr b="0" i="0" sz="3500">
                <a:solidFill>
                  <a:schemeClr val="lt1"/>
                </a:solidFill>
                <a:latin typeface="Poppins"/>
                <a:ea typeface="Poppins"/>
                <a:cs typeface="Poppins"/>
                <a:sym typeface="Poppins"/>
              </a:defRPr>
            </a:lvl1pPr>
            <a:lvl2pPr lvl="1" algn="ctr">
              <a:lnSpc>
                <a:spcPct val="157142"/>
              </a:lnSpc>
              <a:spcBef>
                <a:spcPts val="500"/>
              </a:spcBef>
              <a:spcAft>
                <a:spcPts val="0"/>
              </a:spcAft>
              <a:buClr>
                <a:srgbClr val="888888"/>
              </a:buClr>
              <a:buSzPts val="1400"/>
              <a:buNone/>
              <a:defRPr>
                <a:solidFill>
                  <a:srgbClr val="888888"/>
                </a:solidFill>
              </a:defRPr>
            </a:lvl2pPr>
            <a:lvl3pPr lvl="2" algn="ctr">
              <a:lnSpc>
                <a:spcPct val="157142"/>
              </a:lnSpc>
              <a:spcBef>
                <a:spcPts val="500"/>
              </a:spcBef>
              <a:spcAft>
                <a:spcPts val="0"/>
              </a:spcAft>
              <a:buClr>
                <a:srgbClr val="888888"/>
              </a:buClr>
              <a:buSzPts val="1400"/>
              <a:buNone/>
              <a:defRPr>
                <a:solidFill>
                  <a:srgbClr val="888888"/>
                </a:solidFill>
              </a:defRPr>
            </a:lvl3pPr>
            <a:lvl4pPr lvl="3" algn="ctr">
              <a:lnSpc>
                <a:spcPct val="157142"/>
              </a:lnSpc>
              <a:spcBef>
                <a:spcPts val="500"/>
              </a:spcBef>
              <a:spcAft>
                <a:spcPts val="0"/>
              </a:spcAft>
              <a:buClr>
                <a:srgbClr val="888888"/>
              </a:buClr>
              <a:buSzPts val="1400"/>
              <a:buNone/>
              <a:defRPr>
                <a:solidFill>
                  <a:srgbClr val="888888"/>
                </a:solidFill>
              </a:defRPr>
            </a:lvl4pPr>
            <a:lvl5pPr lvl="4" algn="ctr">
              <a:lnSpc>
                <a:spcPct val="157142"/>
              </a:lnSpc>
              <a:spcBef>
                <a:spcPts val="500"/>
              </a:spcBef>
              <a:spcAft>
                <a:spcPts val="0"/>
              </a:spcAft>
              <a:buClr>
                <a:srgbClr val="888888"/>
              </a:buClr>
              <a:buSzPts val="14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p:txBody>
      </p:sp>
      <p:sp>
        <p:nvSpPr>
          <p:cNvPr id="19" name="Google Shape;19;p3"/>
          <p:cNvSpPr/>
          <p:nvPr/>
        </p:nvSpPr>
        <p:spPr>
          <a:xfrm>
            <a:off x="10456536" y="2"/>
            <a:ext cx="1049612" cy="6857998"/>
          </a:xfrm>
          <a:custGeom>
            <a:rect b="b" l="l" r="r" t="t"/>
            <a:pathLst>
              <a:path extrusionOk="0" h="6857998" w="1049612">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oppins"/>
              <a:ea typeface="Poppins"/>
              <a:cs typeface="Poppins"/>
              <a:sym typeface="Poppins"/>
            </a:endParaRPr>
          </a:p>
        </p:txBody>
      </p:sp>
      <p:sp>
        <p:nvSpPr>
          <p:cNvPr id="20" name="Google Shape;20;p3"/>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p:cSld name="Agenda — White">
    <p:spTree>
      <p:nvGrpSpPr>
        <p:cNvPr id="94" name="Shape 94"/>
        <p:cNvGrpSpPr/>
        <p:nvPr/>
      </p:nvGrpSpPr>
      <p:grpSpPr>
        <a:xfrm>
          <a:off x="0" y="0"/>
          <a:ext cx="0" cy="0"/>
          <a:chOff x="0" y="0"/>
          <a:chExt cx="0" cy="0"/>
        </a:xfrm>
      </p:grpSpPr>
      <p:sp>
        <p:nvSpPr>
          <p:cNvPr id="95" name="Google Shape;95;p23"/>
          <p:cNvSpPr txBox="1"/>
          <p:nvPr>
            <p:ph type="ctrTitle"/>
          </p:nvPr>
        </p:nvSpPr>
        <p:spPr>
          <a:xfrm>
            <a:off x="685800" y="667512"/>
            <a:ext cx="10817352" cy="21945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400"/>
              <a:buFont typeface="Poppins Medium"/>
              <a:buNone/>
              <a:defRPr sz="14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23"/>
          <p:cNvSpPr txBox="1"/>
          <p:nvPr>
            <p:ph idx="1" type="body"/>
          </p:nvPr>
        </p:nvSpPr>
        <p:spPr>
          <a:xfrm>
            <a:off x="685800" y="1089835"/>
            <a:ext cx="10817352" cy="4572000"/>
          </a:xfrm>
          <a:prstGeom prst="rect">
            <a:avLst/>
          </a:prstGeom>
          <a:noFill/>
          <a:ln>
            <a:noFill/>
          </a:ln>
        </p:spPr>
        <p:txBody>
          <a:bodyPr anchorCtr="0" anchor="ctr" bIns="0" lIns="0" spcFirstLastPara="1" rIns="0" wrap="square" tIns="0">
            <a:noAutofit/>
          </a:bodyPr>
          <a:lstStyle>
            <a:lvl1pPr indent="-342900" lvl="0" marL="457200" algn="l">
              <a:lnSpc>
                <a:spcPct val="200000"/>
              </a:lnSpc>
              <a:spcBef>
                <a:spcPts val="0"/>
              </a:spcBef>
              <a:spcAft>
                <a:spcPts val="0"/>
              </a:spcAft>
              <a:buClr>
                <a:schemeClr val="dk1"/>
              </a:buClr>
              <a:buSzPts val="1800"/>
              <a:buAutoNum type="arabicPeriod"/>
              <a:defRPr/>
            </a:lvl1pPr>
            <a:lvl2pPr indent="-342900" lvl="1" marL="914400" algn="l">
              <a:lnSpc>
                <a:spcPct val="200000"/>
              </a:lnSpc>
              <a:spcBef>
                <a:spcPts val="0"/>
              </a:spcBef>
              <a:spcAft>
                <a:spcPts val="0"/>
              </a:spcAft>
              <a:buClr>
                <a:schemeClr val="dk1"/>
              </a:buClr>
              <a:buSzPts val="1800"/>
              <a:buAutoNum type="arabicPeriod"/>
              <a:defRPr/>
            </a:lvl2pPr>
            <a:lvl3pPr indent="-342900" lvl="2" marL="1371600" algn="l">
              <a:lnSpc>
                <a:spcPct val="200000"/>
              </a:lnSpc>
              <a:spcBef>
                <a:spcPts val="0"/>
              </a:spcBef>
              <a:spcAft>
                <a:spcPts val="0"/>
              </a:spcAft>
              <a:buClr>
                <a:schemeClr val="dk1"/>
              </a:buClr>
              <a:buSzPts val="1800"/>
              <a:buAutoNum type="arabicPeriod"/>
              <a:defRPr/>
            </a:lvl3pPr>
            <a:lvl4pPr indent="-342900" lvl="3" marL="1828800" algn="l">
              <a:lnSpc>
                <a:spcPct val="200000"/>
              </a:lnSpc>
              <a:spcBef>
                <a:spcPts val="0"/>
              </a:spcBef>
              <a:spcAft>
                <a:spcPts val="0"/>
              </a:spcAft>
              <a:buClr>
                <a:schemeClr val="dk1"/>
              </a:buClr>
              <a:buSzPts val="1800"/>
              <a:buAutoNum type="arabicPeriod"/>
              <a:defRPr/>
            </a:lvl4pPr>
            <a:lvl5pPr indent="-342900" lvl="4" marL="2286000" algn="l">
              <a:lnSpc>
                <a:spcPct val="200000"/>
              </a:lnSpc>
              <a:spcBef>
                <a:spcPts val="0"/>
              </a:spcBef>
              <a:spcAft>
                <a:spcPts val="0"/>
              </a:spcAft>
              <a:buClr>
                <a:schemeClr val="dk1"/>
              </a:buClr>
              <a:buSzPts val="1800"/>
              <a:buAutoNum type="arabicPeriod"/>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23"/>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Full Image">
  <p:cSld name="Agenda — Full Image">
    <p:spTree>
      <p:nvGrpSpPr>
        <p:cNvPr id="98" name="Shape 98"/>
        <p:cNvGrpSpPr/>
        <p:nvPr/>
      </p:nvGrpSpPr>
      <p:grpSpPr>
        <a:xfrm>
          <a:off x="0" y="0"/>
          <a:ext cx="0" cy="0"/>
          <a:chOff x="0" y="0"/>
          <a:chExt cx="0" cy="0"/>
        </a:xfrm>
      </p:grpSpPr>
      <p:sp>
        <p:nvSpPr>
          <p:cNvPr id="99" name="Google Shape;99;p24"/>
          <p:cNvSpPr/>
          <p:nvPr>
            <p:ph idx="2" type="pic"/>
          </p:nvPr>
        </p:nvSpPr>
        <p:spPr>
          <a:xfrm>
            <a:off x="3048" y="0"/>
            <a:ext cx="12188952" cy="6858000"/>
          </a:xfrm>
          <a:prstGeom prst="rect">
            <a:avLst/>
          </a:prstGeom>
          <a:solidFill>
            <a:srgbClr val="C1C1C1"/>
          </a:solidFill>
          <a:ln>
            <a:noFill/>
          </a:ln>
        </p:spPr>
      </p:sp>
      <p:sp>
        <p:nvSpPr>
          <p:cNvPr id="100" name="Google Shape;100;p24"/>
          <p:cNvSpPr txBox="1"/>
          <p:nvPr>
            <p:ph type="ctrTitle"/>
          </p:nvPr>
        </p:nvSpPr>
        <p:spPr>
          <a:xfrm>
            <a:off x="685800" y="667512"/>
            <a:ext cx="10817352" cy="21945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400"/>
              <a:buFont typeface="Poppins Medium"/>
              <a:buNone/>
              <a:defRPr sz="14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24"/>
          <p:cNvSpPr txBox="1"/>
          <p:nvPr>
            <p:ph idx="1" type="body"/>
          </p:nvPr>
        </p:nvSpPr>
        <p:spPr>
          <a:xfrm>
            <a:off x="685800" y="1089835"/>
            <a:ext cx="10817352" cy="4572000"/>
          </a:xfrm>
          <a:prstGeom prst="rect">
            <a:avLst/>
          </a:prstGeom>
          <a:noFill/>
          <a:ln>
            <a:noFill/>
          </a:ln>
        </p:spPr>
        <p:txBody>
          <a:bodyPr anchorCtr="0" anchor="ctr" bIns="0" lIns="0" spcFirstLastPara="1" rIns="0" wrap="square" tIns="0">
            <a:noAutofit/>
          </a:bodyPr>
          <a:lstStyle>
            <a:lvl1pPr indent="-342900" lvl="0" marL="457200" algn="l">
              <a:lnSpc>
                <a:spcPct val="200000"/>
              </a:lnSpc>
              <a:spcBef>
                <a:spcPts val="0"/>
              </a:spcBef>
              <a:spcAft>
                <a:spcPts val="0"/>
              </a:spcAft>
              <a:buClr>
                <a:schemeClr val="lt1"/>
              </a:buClr>
              <a:buSzPts val="1800"/>
              <a:buAutoNum type="arabicPeriod"/>
              <a:defRPr>
                <a:solidFill>
                  <a:schemeClr val="lt1"/>
                </a:solidFill>
              </a:defRPr>
            </a:lvl1pPr>
            <a:lvl2pPr indent="-342900" lvl="1" marL="914400" algn="l">
              <a:lnSpc>
                <a:spcPct val="200000"/>
              </a:lnSpc>
              <a:spcBef>
                <a:spcPts val="0"/>
              </a:spcBef>
              <a:spcAft>
                <a:spcPts val="0"/>
              </a:spcAft>
              <a:buClr>
                <a:schemeClr val="lt1"/>
              </a:buClr>
              <a:buSzPts val="1800"/>
              <a:buAutoNum type="arabicPeriod"/>
              <a:defRPr>
                <a:solidFill>
                  <a:schemeClr val="lt1"/>
                </a:solidFill>
              </a:defRPr>
            </a:lvl2pPr>
            <a:lvl3pPr indent="-342900" lvl="2" marL="1371600" algn="l">
              <a:lnSpc>
                <a:spcPct val="200000"/>
              </a:lnSpc>
              <a:spcBef>
                <a:spcPts val="0"/>
              </a:spcBef>
              <a:spcAft>
                <a:spcPts val="0"/>
              </a:spcAft>
              <a:buClr>
                <a:schemeClr val="lt1"/>
              </a:buClr>
              <a:buSzPts val="1800"/>
              <a:buAutoNum type="arabicPeriod"/>
              <a:defRPr>
                <a:solidFill>
                  <a:schemeClr val="lt1"/>
                </a:solidFill>
              </a:defRPr>
            </a:lvl3pPr>
            <a:lvl4pPr indent="-342900" lvl="3" marL="1828800" algn="l">
              <a:lnSpc>
                <a:spcPct val="200000"/>
              </a:lnSpc>
              <a:spcBef>
                <a:spcPts val="0"/>
              </a:spcBef>
              <a:spcAft>
                <a:spcPts val="0"/>
              </a:spcAft>
              <a:buClr>
                <a:schemeClr val="lt1"/>
              </a:buClr>
              <a:buSzPts val="1800"/>
              <a:buAutoNum type="arabicPeriod"/>
              <a:defRPr>
                <a:solidFill>
                  <a:schemeClr val="lt1"/>
                </a:solidFill>
              </a:defRPr>
            </a:lvl4pPr>
            <a:lvl5pPr indent="-342900" lvl="4" marL="2286000" algn="l">
              <a:lnSpc>
                <a:spcPct val="200000"/>
              </a:lnSpc>
              <a:spcBef>
                <a:spcPts val="0"/>
              </a:spcBef>
              <a:spcAft>
                <a:spcPts val="0"/>
              </a:spcAft>
              <a:buClr>
                <a:schemeClr val="lt1"/>
              </a:buClr>
              <a:buSzPts val="1800"/>
              <a:buAutoNum type="arabicPeriod"/>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24"/>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a:solidFill>
                  <a:schemeClr val="lt1"/>
                </a:solidFill>
                <a:latin typeface="Poppins Medium"/>
                <a:ea typeface="Poppins Medium"/>
                <a:cs typeface="Poppins Medium"/>
                <a:sym typeface="Poppins Medium"/>
              </a:defRPr>
            </a:lvl1pPr>
            <a:lvl2pPr indent="0" lvl="1" marL="0" algn="r">
              <a:spcBef>
                <a:spcPts val="0"/>
              </a:spcBef>
              <a:buNone/>
              <a:defRPr b="0" i="0" sz="600">
                <a:solidFill>
                  <a:schemeClr val="lt1"/>
                </a:solidFill>
                <a:latin typeface="Poppins Medium"/>
                <a:ea typeface="Poppins Medium"/>
                <a:cs typeface="Poppins Medium"/>
                <a:sym typeface="Poppins Medium"/>
              </a:defRPr>
            </a:lvl2pPr>
            <a:lvl3pPr indent="0" lvl="2" marL="0" algn="r">
              <a:spcBef>
                <a:spcPts val="0"/>
              </a:spcBef>
              <a:buNone/>
              <a:defRPr b="0" i="0" sz="600">
                <a:solidFill>
                  <a:schemeClr val="lt1"/>
                </a:solidFill>
                <a:latin typeface="Poppins Medium"/>
                <a:ea typeface="Poppins Medium"/>
                <a:cs typeface="Poppins Medium"/>
                <a:sym typeface="Poppins Medium"/>
              </a:defRPr>
            </a:lvl3pPr>
            <a:lvl4pPr indent="0" lvl="3" marL="0" algn="r">
              <a:spcBef>
                <a:spcPts val="0"/>
              </a:spcBef>
              <a:buNone/>
              <a:defRPr b="0" i="0" sz="600">
                <a:solidFill>
                  <a:schemeClr val="lt1"/>
                </a:solidFill>
                <a:latin typeface="Poppins Medium"/>
                <a:ea typeface="Poppins Medium"/>
                <a:cs typeface="Poppins Medium"/>
                <a:sym typeface="Poppins Medium"/>
              </a:defRPr>
            </a:lvl4pPr>
            <a:lvl5pPr indent="0" lvl="4" marL="0" algn="r">
              <a:spcBef>
                <a:spcPts val="0"/>
              </a:spcBef>
              <a:buNone/>
              <a:defRPr b="0" i="0" sz="600">
                <a:solidFill>
                  <a:schemeClr val="lt1"/>
                </a:solidFill>
                <a:latin typeface="Poppins Medium"/>
                <a:ea typeface="Poppins Medium"/>
                <a:cs typeface="Poppins Medium"/>
                <a:sym typeface="Poppins Medium"/>
              </a:defRPr>
            </a:lvl5pPr>
            <a:lvl6pPr indent="0" lvl="5" marL="0" algn="r">
              <a:spcBef>
                <a:spcPts val="0"/>
              </a:spcBef>
              <a:buNone/>
              <a:defRPr b="0" i="0" sz="600">
                <a:solidFill>
                  <a:schemeClr val="lt1"/>
                </a:solidFill>
                <a:latin typeface="Poppins Medium"/>
                <a:ea typeface="Poppins Medium"/>
                <a:cs typeface="Poppins Medium"/>
                <a:sym typeface="Poppins Medium"/>
              </a:defRPr>
            </a:lvl6pPr>
            <a:lvl7pPr indent="0" lvl="6" marL="0" algn="r">
              <a:spcBef>
                <a:spcPts val="0"/>
              </a:spcBef>
              <a:buNone/>
              <a:defRPr b="0" i="0" sz="600">
                <a:solidFill>
                  <a:schemeClr val="lt1"/>
                </a:solidFill>
                <a:latin typeface="Poppins Medium"/>
                <a:ea typeface="Poppins Medium"/>
                <a:cs typeface="Poppins Medium"/>
                <a:sym typeface="Poppins Medium"/>
              </a:defRPr>
            </a:lvl7pPr>
            <a:lvl8pPr indent="0" lvl="7" marL="0" algn="r">
              <a:spcBef>
                <a:spcPts val="0"/>
              </a:spcBef>
              <a:buNone/>
              <a:defRPr b="0" i="0" sz="600">
                <a:solidFill>
                  <a:schemeClr val="lt1"/>
                </a:solidFill>
                <a:latin typeface="Poppins Medium"/>
                <a:ea typeface="Poppins Medium"/>
                <a:cs typeface="Poppins Medium"/>
                <a:sym typeface="Poppins Medium"/>
              </a:defRPr>
            </a:lvl8pPr>
            <a:lvl9pPr indent="0" lvl="8" marL="0" algn="r">
              <a:spcBef>
                <a:spcPts val="0"/>
              </a:spcBef>
              <a:buNone/>
              <a:defRPr b="0" i="0" sz="600">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07" name="Shape 107"/>
        <p:cNvGrpSpPr/>
        <p:nvPr/>
      </p:nvGrpSpPr>
      <p:grpSpPr>
        <a:xfrm>
          <a:off x="0" y="0"/>
          <a:ext cx="0" cy="0"/>
          <a:chOff x="0" y="0"/>
          <a:chExt cx="0" cy="0"/>
        </a:xfrm>
      </p:grpSpPr>
      <p:sp>
        <p:nvSpPr>
          <p:cNvPr id="108" name="Google Shape;108;p26"/>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Image Right Option 1">
  <p:cSld name="One Column: Image Right Option 1">
    <p:spTree>
      <p:nvGrpSpPr>
        <p:cNvPr id="109" name="Shape 109"/>
        <p:cNvGrpSpPr/>
        <p:nvPr/>
      </p:nvGrpSpPr>
      <p:grpSpPr>
        <a:xfrm>
          <a:off x="0" y="0"/>
          <a:ext cx="0" cy="0"/>
          <a:chOff x="0" y="0"/>
          <a:chExt cx="0" cy="0"/>
        </a:xfrm>
      </p:grpSpPr>
      <p:sp>
        <p:nvSpPr>
          <p:cNvPr id="110" name="Google Shape;110;p27"/>
          <p:cNvSpPr txBox="1"/>
          <p:nvPr>
            <p:ph type="title"/>
          </p:nvPr>
        </p:nvSpPr>
        <p:spPr>
          <a:xfrm>
            <a:off x="685800" y="685800"/>
            <a:ext cx="2404872" cy="704088"/>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2300"/>
              <a:buFont typeface="Poppins Medium"/>
              <a:buNone/>
              <a:defRPr b="0" i="0" sz="230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27"/>
          <p:cNvSpPr txBox="1"/>
          <p:nvPr>
            <p:ph idx="1" type="body"/>
          </p:nvPr>
        </p:nvSpPr>
        <p:spPr>
          <a:xfrm>
            <a:off x="685800" y="1733006"/>
            <a:ext cx="2404872" cy="4439194"/>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400"/>
              <a:buFont typeface="Poppins"/>
              <a:buNone/>
              <a:defRPr/>
            </a:lvl1pPr>
            <a:lvl2pPr indent="-342900" lvl="1" marL="914400" algn="l">
              <a:lnSpc>
                <a:spcPct val="122222"/>
              </a:lnSpc>
              <a:spcBef>
                <a:spcPts val="0"/>
              </a:spcBef>
              <a:spcAft>
                <a:spcPts val="0"/>
              </a:spcAft>
              <a:buClr>
                <a:schemeClr val="dk1"/>
              </a:buClr>
              <a:buSzPts val="1800"/>
              <a:buChar char="•"/>
              <a:defRPr/>
            </a:lvl2pPr>
            <a:lvl3pPr indent="-342900" lvl="2" marL="1371600" algn="l">
              <a:lnSpc>
                <a:spcPct val="122222"/>
              </a:lnSpc>
              <a:spcBef>
                <a:spcPts val="0"/>
              </a:spcBef>
              <a:spcAft>
                <a:spcPts val="0"/>
              </a:spcAft>
              <a:buClr>
                <a:schemeClr val="dk1"/>
              </a:buClr>
              <a:buSzPts val="1800"/>
              <a:buChar char="•"/>
              <a:defRPr/>
            </a:lvl3pPr>
            <a:lvl4pPr indent="-342900" lvl="3" marL="1828800" algn="l">
              <a:lnSpc>
                <a:spcPct val="122222"/>
              </a:lnSpc>
              <a:spcBef>
                <a:spcPts val="0"/>
              </a:spcBef>
              <a:spcAft>
                <a:spcPts val="0"/>
              </a:spcAft>
              <a:buClr>
                <a:schemeClr val="dk1"/>
              </a:buClr>
              <a:buSzPts val="1800"/>
              <a:buChar char="•"/>
              <a:defRPr/>
            </a:lvl4pPr>
            <a:lvl5pPr indent="-342900" lvl="4" marL="2286000" algn="l">
              <a:lnSpc>
                <a:spcPct val="122222"/>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27"/>
          <p:cNvSpPr/>
          <p:nvPr>
            <p:ph idx="2" type="pic"/>
          </p:nvPr>
        </p:nvSpPr>
        <p:spPr>
          <a:xfrm>
            <a:off x="3486480" y="0"/>
            <a:ext cx="8705520" cy="6858000"/>
          </a:xfrm>
          <a:prstGeom prst="rect">
            <a:avLst/>
          </a:prstGeom>
          <a:solidFill>
            <a:srgbClr val="C1C1C1"/>
          </a:solidFill>
          <a:ln>
            <a:noFill/>
          </a:ln>
        </p:spPr>
      </p:sp>
      <p:sp>
        <p:nvSpPr>
          <p:cNvPr id="113" name="Google Shape;113;p27"/>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a:solidFill>
                  <a:schemeClr val="lt1"/>
                </a:solidFill>
                <a:latin typeface="Poppins Medium"/>
                <a:ea typeface="Poppins Medium"/>
                <a:cs typeface="Poppins Medium"/>
                <a:sym typeface="Poppins Medium"/>
              </a:defRPr>
            </a:lvl1pPr>
            <a:lvl2pPr indent="0" lvl="1" marL="0" algn="r">
              <a:spcBef>
                <a:spcPts val="0"/>
              </a:spcBef>
              <a:buNone/>
              <a:defRPr b="0" i="0" sz="600">
                <a:solidFill>
                  <a:schemeClr val="lt1"/>
                </a:solidFill>
                <a:latin typeface="Poppins Medium"/>
                <a:ea typeface="Poppins Medium"/>
                <a:cs typeface="Poppins Medium"/>
                <a:sym typeface="Poppins Medium"/>
              </a:defRPr>
            </a:lvl2pPr>
            <a:lvl3pPr indent="0" lvl="2" marL="0" algn="r">
              <a:spcBef>
                <a:spcPts val="0"/>
              </a:spcBef>
              <a:buNone/>
              <a:defRPr b="0" i="0" sz="600">
                <a:solidFill>
                  <a:schemeClr val="lt1"/>
                </a:solidFill>
                <a:latin typeface="Poppins Medium"/>
                <a:ea typeface="Poppins Medium"/>
                <a:cs typeface="Poppins Medium"/>
                <a:sym typeface="Poppins Medium"/>
              </a:defRPr>
            </a:lvl3pPr>
            <a:lvl4pPr indent="0" lvl="3" marL="0" algn="r">
              <a:spcBef>
                <a:spcPts val="0"/>
              </a:spcBef>
              <a:buNone/>
              <a:defRPr b="0" i="0" sz="600">
                <a:solidFill>
                  <a:schemeClr val="lt1"/>
                </a:solidFill>
                <a:latin typeface="Poppins Medium"/>
                <a:ea typeface="Poppins Medium"/>
                <a:cs typeface="Poppins Medium"/>
                <a:sym typeface="Poppins Medium"/>
              </a:defRPr>
            </a:lvl4pPr>
            <a:lvl5pPr indent="0" lvl="4" marL="0" algn="r">
              <a:spcBef>
                <a:spcPts val="0"/>
              </a:spcBef>
              <a:buNone/>
              <a:defRPr b="0" i="0" sz="600">
                <a:solidFill>
                  <a:schemeClr val="lt1"/>
                </a:solidFill>
                <a:latin typeface="Poppins Medium"/>
                <a:ea typeface="Poppins Medium"/>
                <a:cs typeface="Poppins Medium"/>
                <a:sym typeface="Poppins Medium"/>
              </a:defRPr>
            </a:lvl5pPr>
            <a:lvl6pPr indent="0" lvl="5" marL="0" algn="r">
              <a:spcBef>
                <a:spcPts val="0"/>
              </a:spcBef>
              <a:buNone/>
              <a:defRPr b="0" i="0" sz="600">
                <a:solidFill>
                  <a:schemeClr val="lt1"/>
                </a:solidFill>
                <a:latin typeface="Poppins Medium"/>
                <a:ea typeface="Poppins Medium"/>
                <a:cs typeface="Poppins Medium"/>
                <a:sym typeface="Poppins Medium"/>
              </a:defRPr>
            </a:lvl6pPr>
            <a:lvl7pPr indent="0" lvl="6" marL="0" algn="r">
              <a:spcBef>
                <a:spcPts val="0"/>
              </a:spcBef>
              <a:buNone/>
              <a:defRPr b="0" i="0" sz="600">
                <a:solidFill>
                  <a:schemeClr val="lt1"/>
                </a:solidFill>
                <a:latin typeface="Poppins Medium"/>
                <a:ea typeface="Poppins Medium"/>
                <a:cs typeface="Poppins Medium"/>
                <a:sym typeface="Poppins Medium"/>
              </a:defRPr>
            </a:lvl7pPr>
            <a:lvl8pPr indent="0" lvl="7" marL="0" algn="r">
              <a:spcBef>
                <a:spcPts val="0"/>
              </a:spcBef>
              <a:buNone/>
              <a:defRPr b="0" i="0" sz="600">
                <a:solidFill>
                  <a:schemeClr val="lt1"/>
                </a:solidFill>
                <a:latin typeface="Poppins Medium"/>
                <a:ea typeface="Poppins Medium"/>
                <a:cs typeface="Poppins Medium"/>
                <a:sym typeface="Poppins Medium"/>
              </a:defRPr>
            </a:lvl8pPr>
            <a:lvl9pPr indent="0" lvl="8" marL="0" algn="r">
              <a:spcBef>
                <a:spcPts val="0"/>
              </a:spcBef>
              <a:buNone/>
              <a:defRPr b="0" i="0" sz="600">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Image Right Option 2">
  <p:cSld name="One Column: Image Right Option 2">
    <p:spTree>
      <p:nvGrpSpPr>
        <p:cNvPr id="114" name="Shape 114"/>
        <p:cNvGrpSpPr/>
        <p:nvPr/>
      </p:nvGrpSpPr>
      <p:grpSpPr>
        <a:xfrm>
          <a:off x="0" y="0"/>
          <a:ext cx="0" cy="0"/>
          <a:chOff x="0" y="0"/>
          <a:chExt cx="0" cy="0"/>
        </a:xfrm>
      </p:grpSpPr>
      <p:sp>
        <p:nvSpPr>
          <p:cNvPr id="115" name="Google Shape;115;p28"/>
          <p:cNvSpPr/>
          <p:nvPr>
            <p:ph idx="2" type="pic"/>
          </p:nvPr>
        </p:nvSpPr>
        <p:spPr>
          <a:xfrm>
            <a:off x="3113436" y="0"/>
            <a:ext cx="9078564" cy="6858000"/>
          </a:xfrm>
          <a:prstGeom prst="rect">
            <a:avLst/>
          </a:prstGeom>
          <a:solidFill>
            <a:srgbClr val="C1C1C1"/>
          </a:solidFill>
          <a:ln>
            <a:noFill/>
          </a:ln>
        </p:spPr>
      </p:sp>
      <p:sp>
        <p:nvSpPr>
          <p:cNvPr id="116" name="Google Shape;116;p28"/>
          <p:cNvSpPr txBox="1"/>
          <p:nvPr>
            <p:ph type="title"/>
          </p:nvPr>
        </p:nvSpPr>
        <p:spPr>
          <a:xfrm>
            <a:off x="685800" y="3355848"/>
            <a:ext cx="2404872" cy="704088"/>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2300"/>
              <a:buFont typeface="Poppins Medium"/>
              <a:buNone/>
              <a:defRPr b="0" i="0" sz="230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28"/>
          <p:cNvSpPr txBox="1"/>
          <p:nvPr>
            <p:ph idx="1" type="body"/>
          </p:nvPr>
        </p:nvSpPr>
        <p:spPr>
          <a:xfrm>
            <a:off x="685800" y="4403054"/>
            <a:ext cx="2404872" cy="1771676"/>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400"/>
              <a:buFont typeface="Poppins"/>
              <a:buNone/>
              <a:defRPr/>
            </a:lvl1pPr>
            <a:lvl2pPr indent="-342900" lvl="1" marL="914400" algn="l">
              <a:lnSpc>
                <a:spcPct val="122222"/>
              </a:lnSpc>
              <a:spcBef>
                <a:spcPts val="0"/>
              </a:spcBef>
              <a:spcAft>
                <a:spcPts val="0"/>
              </a:spcAft>
              <a:buClr>
                <a:schemeClr val="dk1"/>
              </a:buClr>
              <a:buSzPts val="1800"/>
              <a:buChar char="•"/>
              <a:defRPr/>
            </a:lvl2pPr>
            <a:lvl3pPr indent="-342900" lvl="2" marL="1371600" algn="l">
              <a:lnSpc>
                <a:spcPct val="122222"/>
              </a:lnSpc>
              <a:spcBef>
                <a:spcPts val="0"/>
              </a:spcBef>
              <a:spcAft>
                <a:spcPts val="0"/>
              </a:spcAft>
              <a:buClr>
                <a:schemeClr val="dk1"/>
              </a:buClr>
              <a:buSzPts val="1800"/>
              <a:buChar char="•"/>
              <a:defRPr/>
            </a:lvl3pPr>
            <a:lvl4pPr indent="-342900" lvl="3" marL="1828800" algn="l">
              <a:lnSpc>
                <a:spcPct val="122222"/>
              </a:lnSpc>
              <a:spcBef>
                <a:spcPts val="0"/>
              </a:spcBef>
              <a:spcAft>
                <a:spcPts val="0"/>
              </a:spcAft>
              <a:buClr>
                <a:schemeClr val="dk1"/>
              </a:buClr>
              <a:buSzPts val="1800"/>
              <a:buChar char="•"/>
              <a:defRPr/>
            </a:lvl4pPr>
            <a:lvl5pPr indent="-342900" lvl="4" marL="2286000" algn="l">
              <a:lnSpc>
                <a:spcPct val="122222"/>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28"/>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a:solidFill>
                  <a:schemeClr val="lt1"/>
                </a:solidFill>
                <a:latin typeface="Poppins Medium"/>
                <a:ea typeface="Poppins Medium"/>
                <a:cs typeface="Poppins Medium"/>
                <a:sym typeface="Poppins Medium"/>
              </a:defRPr>
            </a:lvl1pPr>
            <a:lvl2pPr indent="0" lvl="1" marL="0" algn="r">
              <a:spcBef>
                <a:spcPts val="0"/>
              </a:spcBef>
              <a:buNone/>
              <a:defRPr b="0" i="0" sz="600">
                <a:solidFill>
                  <a:schemeClr val="lt1"/>
                </a:solidFill>
                <a:latin typeface="Poppins Medium"/>
                <a:ea typeface="Poppins Medium"/>
                <a:cs typeface="Poppins Medium"/>
                <a:sym typeface="Poppins Medium"/>
              </a:defRPr>
            </a:lvl2pPr>
            <a:lvl3pPr indent="0" lvl="2" marL="0" algn="r">
              <a:spcBef>
                <a:spcPts val="0"/>
              </a:spcBef>
              <a:buNone/>
              <a:defRPr b="0" i="0" sz="600">
                <a:solidFill>
                  <a:schemeClr val="lt1"/>
                </a:solidFill>
                <a:latin typeface="Poppins Medium"/>
                <a:ea typeface="Poppins Medium"/>
                <a:cs typeface="Poppins Medium"/>
                <a:sym typeface="Poppins Medium"/>
              </a:defRPr>
            </a:lvl3pPr>
            <a:lvl4pPr indent="0" lvl="3" marL="0" algn="r">
              <a:spcBef>
                <a:spcPts val="0"/>
              </a:spcBef>
              <a:buNone/>
              <a:defRPr b="0" i="0" sz="600">
                <a:solidFill>
                  <a:schemeClr val="lt1"/>
                </a:solidFill>
                <a:latin typeface="Poppins Medium"/>
                <a:ea typeface="Poppins Medium"/>
                <a:cs typeface="Poppins Medium"/>
                <a:sym typeface="Poppins Medium"/>
              </a:defRPr>
            </a:lvl4pPr>
            <a:lvl5pPr indent="0" lvl="4" marL="0" algn="r">
              <a:spcBef>
                <a:spcPts val="0"/>
              </a:spcBef>
              <a:buNone/>
              <a:defRPr b="0" i="0" sz="600">
                <a:solidFill>
                  <a:schemeClr val="lt1"/>
                </a:solidFill>
                <a:latin typeface="Poppins Medium"/>
                <a:ea typeface="Poppins Medium"/>
                <a:cs typeface="Poppins Medium"/>
                <a:sym typeface="Poppins Medium"/>
              </a:defRPr>
            </a:lvl5pPr>
            <a:lvl6pPr indent="0" lvl="5" marL="0" algn="r">
              <a:spcBef>
                <a:spcPts val="0"/>
              </a:spcBef>
              <a:buNone/>
              <a:defRPr b="0" i="0" sz="600">
                <a:solidFill>
                  <a:schemeClr val="lt1"/>
                </a:solidFill>
                <a:latin typeface="Poppins Medium"/>
                <a:ea typeface="Poppins Medium"/>
                <a:cs typeface="Poppins Medium"/>
                <a:sym typeface="Poppins Medium"/>
              </a:defRPr>
            </a:lvl6pPr>
            <a:lvl7pPr indent="0" lvl="6" marL="0" algn="r">
              <a:spcBef>
                <a:spcPts val="0"/>
              </a:spcBef>
              <a:buNone/>
              <a:defRPr b="0" i="0" sz="600">
                <a:solidFill>
                  <a:schemeClr val="lt1"/>
                </a:solidFill>
                <a:latin typeface="Poppins Medium"/>
                <a:ea typeface="Poppins Medium"/>
                <a:cs typeface="Poppins Medium"/>
                <a:sym typeface="Poppins Medium"/>
              </a:defRPr>
            </a:lvl7pPr>
            <a:lvl8pPr indent="0" lvl="7" marL="0" algn="r">
              <a:spcBef>
                <a:spcPts val="0"/>
              </a:spcBef>
              <a:buNone/>
              <a:defRPr b="0" i="0" sz="600">
                <a:solidFill>
                  <a:schemeClr val="lt1"/>
                </a:solidFill>
                <a:latin typeface="Poppins Medium"/>
                <a:ea typeface="Poppins Medium"/>
                <a:cs typeface="Poppins Medium"/>
                <a:sym typeface="Poppins Medium"/>
              </a:defRPr>
            </a:lvl8pPr>
            <a:lvl9pPr indent="0" lvl="8" marL="0" algn="r">
              <a:spcBef>
                <a:spcPts val="0"/>
              </a:spcBef>
              <a:buNone/>
              <a:defRPr b="0" i="0" sz="600">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Full Image">
  <p:cSld name="One Column: Full Image">
    <p:spTree>
      <p:nvGrpSpPr>
        <p:cNvPr id="119" name="Shape 119"/>
        <p:cNvGrpSpPr/>
        <p:nvPr/>
      </p:nvGrpSpPr>
      <p:grpSpPr>
        <a:xfrm>
          <a:off x="0" y="0"/>
          <a:ext cx="0" cy="0"/>
          <a:chOff x="0" y="0"/>
          <a:chExt cx="0" cy="0"/>
        </a:xfrm>
      </p:grpSpPr>
      <p:sp>
        <p:nvSpPr>
          <p:cNvPr id="120" name="Google Shape;120;p29"/>
          <p:cNvSpPr/>
          <p:nvPr>
            <p:ph idx="2" type="pic"/>
          </p:nvPr>
        </p:nvSpPr>
        <p:spPr>
          <a:xfrm>
            <a:off x="3048" y="0"/>
            <a:ext cx="12188952" cy="6858000"/>
          </a:xfrm>
          <a:prstGeom prst="rect">
            <a:avLst/>
          </a:prstGeom>
          <a:solidFill>
            <a:srgbClr val="C1C1C1"/>
          </a:solidFill>
          <a:ln>
            <a:noFill/>
          </a:ln>
        </p:spPr>
      </p:sp>
      <p:sp>
        <p:nvSpPr>
          <p:cNvPr id="121" name="Google Shape;121;p29"/>
          <p:cNvSpPr txBox="1"/>
          <p:nvPr>
            <p:ph type="title"/>
          </p:nvPr>
        </p:nvSpPr>
        <p:spPr>
          <a:xfrm>
            <a:off x="685800" y="685800"/>
            <a:ext cx="2404872" cy="704088"/>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2300"/>
              <a:buFont typeface="Poppins Medium"/>
              <a:buNone/>
              <a:defRPr b="0" i="0" sz="230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29"/>
          <p:cNvSpPr txBox="1"/>
          <p:nvPr>
            <p:ph idx="1" type="body"/>
          </p:nvPr>
        </p:nvSpPr>
        <p:spPr>
          <a:xfrm>
            <a:off x="685800" y="1733006"/>
            <a:ext cx="2404872" cy="4439194"/>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400"/>
              <a:buFont typeface="Poppins"/>
              <a:buNone/>
              <a:defRPr/>
            </a:lvl1pPr>
            <a:lvl2pPr indent="-342900" lvl="1" marL="914400" algn="l">
              <a:lnSpc>
                <a:spcPct val="122222"/>
              </a:lnSpc>
              <a:spcBef>
                <a:spcPts val="0"/>
              </a:spcBef>
              <a:spcAft>
                <a:spcPts val="0"/>
              </a:spcAft>
              <a:buClr>
                <a:schemeClr val="dk1"/>
              </a:buClr>
              <a:buSzPts val="1800"/>
              <a:buChar char="•"/>
              <a:defRPr/>
            </a:lvl2pPr>
            <a:lvl3pPr indent="-342900" lvl="2" marL="1371600" algn="l">
              <a:lnSpc>
                <a:spcPct val="122222"/>
              </a:lnSpc>
              <a:spcBef>
                <a:spcPts val="0"/>
              </a:spcBef>
              <a:spcAft>
                <a:spcPts val="0"/>
              </a:spcAft>
              <a:buClr>
                <a:schemeClr val="dk1"/>
              </a:buClr>
              <a:buSzPts val="1800"/>
              <a:buChar char="•"/>
              <a:defRPr/>
            </a:lvl3pPr>
            <a:lvl4pPr indent="-342900" lvl="3" marL="1828800" algn="l">
              <a:lnSpc>
                <a:spcPct val="122222"/>
              </a:lnSpc>
              <a:spcBef>
                <a:spcPts val="0"/>
              </a:spcBef>
              <a:spcAft>
                <a:spcPts val="0"/>
              </a:spcAft>
              <a:buClr>
                <a:schemeClr val="dk1"/>
              </a:buClr>
              <a:buSzPts val="1800"/>
              <a:buChar char="•"/>
              <a:defRPr/>
            </a:lvl4pPr>
            <a:lvl5pPr indent="-342900" lvl="4" marL="2286000" algn="l">
              <a:lnSpc>
                <a:spcPct val="122222"/>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29"/>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a:solidFill>
                  <a:schemeClr val="lt1"/>
                </a:solidFill>
                <a:latin typeface="Poppins Medium"/>
                <a:ea typeface="Poppins Medium"/>
                <a:cs typeface="Poppins Medium"/>
                <a:sym typeface="Poppins Medium"/>
              </a:defRPr>
            </a:lvl1pPr>
            <a:lvl2pPr indent="0" lvl="1" marL="0" algn="r">
              <a:spcBef>
                <a:spcPts val="0"/>
              </a:spcBef>
              <a:buNone/>
              <a:defRPr b="0" i="0" sz="600">
                <a:solidFill>
                  <a:schemeClr val="lt1"/>
                </a:solidFill>
                <a:latin typeface="Poppins Medium"/>
                <a:ea typeface="Poppins Medium"/>
                <a:cs typeface="Poppins Medium"/>
                <a:sym typeface="Poppins Medium"/>
              </a:defRPr>
            </a:lvl2pPr>
            <a:lvl3pPr indent="0" lvl="2" marL="0" algn="r">
              <a:spcBef>
                <a:spcPts val="0"/>
              </a:spcBef>
              <a:buNone/>
              <a:defRPr b="0" i="0" sz="600">
                <a:solidFill>
                  <a:schemeClr val="lt1"/>
                </a:solidFill>
                <a:latin typeface="Poppins Medium"/>
                <a:ea typeface="Poppins Medium"/>
                <a:cs typeface="Poppins Medium"/>
                <a:sym typeface="Poppins Medium"/>
              </a:defRPr>
            </a:lvl3pPr>
            <a:lvl4pPr indent="0" lvl="3" marL="0" algn="r">
              <a:spcBef>
                <a:spcPts val="0"/>
              </a:spcBef>
              <a:buNone/>
              <a:defRPr b="0" i="0" sz="600">
                <a:solidFill>
                  <a:schemeClr val="lt1"/>
                </a:solidFill>
                <a:latin typeface="Poppins Medium"/>
                <a:ea typeface="Poppins Medium"/>
                <a:cs typeface="Poppins Medium"/>
                <a:sym typeface="Poppins Medium"/>
              </a:defRPr>
            </a:lvl4pPr>
            <a:lvl5pPr indent="0" lvl="4" marL="0" algn="r">
              <a:spcBef>
                <a:spcPts val="0"/>
              </a:spcBef>
              <a:buNone/>
              <a:defRPr b="0" i="0" sz="600">
                <a:solidFill>
                  <a:schemeClr val="lt1"/>
                </a:solidFill>
                <a:latin typeface="Poppins Medium"/>
                <a:ea typeface="Poppins Medium"/>
                <a:cs typeface="Poppins Medium"/>
                <a:sym typeface="Poppins Medium"/>
              </a:defRPr>
            </a:lvl5pPr>
            <a:lvl6pPr indent="0" lvl="5" marL="0" algn="r">
              <a:spcBef>
                <a:spcPts val="0"/>
              </a:spcBef>
              <a:buNone/>
              <a:defRPr b="0" i="0" sz="600">
                <a:solidFill>
                  <a:schemeClr val="lt1"/>
                </a:solidFill>
                <a:latin typeface="Poppins Medium"/>
                <a:ea typeface="Poppins Medium"/>
                <a:cs typeface="Poppins Medium"/>
                <a:sym typeface="Poppins Medium"/>
              </a:defRPr>
            </a:lvl6pPr>
            <a:lvl7pPr indent="0" lvl="6" marL="0" algn="r">
              <a:spcBef>
                <a:spcPts val="0"/>
              </a:spcBef>
              <a:buNone/>
              <a:defRPr b="0" i="0" sz="600">
                <a:solidFill>
                  <a:schemeClr val="lt1"/>
                </a:solidFill>
                <a:latin typeface="Poppins Medium"/>
                <a:ea typeface="Poppins Medium"/>
                <a:cs typeface="Poppins Medium"/>
                <a:sym typeface="Poppins Medium"/>
              </a:defRPr>
            </a:lvl7pPr>
            <a:lvl8pPr indent="0" lvl="7" marL="0" algn="r">
              <a:spcBef>
                <a:spcPts val="0"/>
              </a:spcBef>
              <a:buNone/>
              <a:defRPr b="0" i="0" sz="600">
                <a:solidFill>
                  <a:schemeClr val="lt1"/>
                </a:solidFill>
                <a:latin typeface="Poppins Medium"/>
                <a:ea typeface="Poppins Medium"/>
                <a:cs typeface="Poppins Medium"/>
                <a:sym typeface="Poppins Medium"/>
              </a:defRPr>
            </a:lvl8pPr>
            <a:lvl9pPr indent="0" lvl="8" marL="0" algn="r">
              <a:spcBef>
                <a:spcPts val="0"/>
              </a:spcBef>
              <a:buNone/>
              <a:defRPr b="0" i="0" sz="600">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Image Left">
  <p:cSld name="One Column: Image Left">
    <p:spTree>
      <p:nvGrpSpPr>
        <p:cNvPr id="124" name="Shape 124"/>
        <p:cNvGrpSpPr/>
        <p:nvPr/>
      </p:nvGrpSpPr>
      <p:grpSpPr>
        <a:xfrm>
          <a:off x="0" y="0"/>
          <a:ext cx="0" cy="0"/>
          <a:chOff x="0" y="0"/>
          <a:chExt cx="0" cy="0"/>
        </a:xfrm>
      </p:grpSpPr>
      <p:sp>
        <p:nvSpPr>
          <p:cNvPr id="125" name="Google Shape;125;p30"/>
          <p:cNvSpPr/>
          <p:nvPr>
            <p:ph idx="2" type="pic"/>
          </p:nvPr>
        </p:nvSpPr>
        <p:spPr>
          <a:xfrm>
            <a:off x="0" y="0"/>
            <a:ext cx="5907024" cy="6858000"/>
          </a:xfrm>
          <a:prstGeom prst="rect">
            <a:avLst/>
          </a:prstGeom>
          <a:solidFill>
            <a:srgbClr val="C1C1C1"/>
          </a:solidFill>
          <a:ln>
            <a:noFill/>
          </a:ln>
        </p:spPr>
      </p:sp>
      <p:sp>
        <p:nvSpPr>
          <p:cNvPr id="126" name="Google Shape;126;p30"/>
          <p:cNvSpPr txBox="1"/>
          <p:nvPr>
            <p:ph type="title"/>
          </p:nvPr>
        </p:nvSpPr>
        <p:spPr>
          <a:xfrm>
            <a:off x="6281928" y="886968"/>
            <a:ext cx="5221224" cy="1141659"/>
          </a:xfrm>
          <a:prstGeom prst="rect">
            <a:avLst/>
          </a:prstGeom>
          <a:noFill/>
          <a:ln>
            <a:noFill/>
          </a:ln>
        </p:spPr>
        <p:txBody>
          <a:bodyPr anchorCtr="0" anchor="t" bIns="0" lIns="0" spcFirstLastPara="1" rIns="0" wrap="square" tIns="0">
            <a:spAutoFit/>
          </a:bodyPr>
          <a:lstStyle>
            <a:lvl1pPr lvl="0" algn="l">
              <a:lnSpc>
                <a:spcPct val="110000"/>
              </a:lnSpc>
              <a:spcBef>
                <a:spcPts val="0"/>
              </a:spcBef>
              <a:spcAft>
                <a:spcPts val="0"/>
              </a:spcAft>
              <a:buClr>
                <a:schemeClr val="dk1"/>
              </a:buClr>
              <a:buSzPts val="2300"/>
              <a:buFont typeface="Poppins Medium"/>
              <a:buNone/>
              <a:defRPr b="0" i="0" sz="230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30"/>
          <p:cNvSpPr txBox="1"/>
          <p:nvPr>
            <p:ph idx="1" type="body"/>
          </p:nvPr>
        </p:nvSpPr>
        <p:spPr>
          <a:xfrm>
            <a:off x="6281928" y="2371745"/>
            <a:ext cx="5221224" cy="3599287"/>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400"/>
              <a:buFont typeface="Poppins"/>
              <a:buNone/>
              <a:defRPr/>
            </a:lvl1pPr>
            <a:lvl2pPr indent="-342900" lvl="1" marL="914400" algn="l">
              <a:lnSpc>
                <a:spcPct val="122222"/>
              </a:lnSpc>
              <a:spcBef>
                <a:spcPts val="0"/>
              </a:spcBef>
              <a:spcAft>
                <a:spcPts val="0"/>
              </a:spcAft>
              <a:buClr>
                <a:schemeClr val="dk1"/>
              </a:buClr>
              <a:buSzPts val="1800"/>
              <a:buChar char="•"/>
              <a:defRPr/>
            </a:lvl2pPr>
            <a:lvl3pPr indent="-342900" lvl="2" marL="1371600" algn="l">
              <a:lnSpc>
                <a:spcPct val="122222"/>
              </a:lnSpc>
              <a:spcBef>
                <a:spcPts val="0"/>
              </a:spcBef>
              <a:spcAft>
                <a:spcPts val="0"/>
              </a:spcAft>
              <a:buClr>
                <a:schemeClr val="dk1"/>
              </a:buClr>
              <a:buSzPts val="1800"/>
              <a:buChar char="•"/>
              <a:defRPr/>
            </a:lvl3pPr>
            <a:lvl4pPr indent="-342900" lvl="3" marL="1828800" algn="l">
              <a:lnSpc>
                <a:spcPct val="122222"/>
              </a:lnSpc>
              <a:spcBef>
                <a:spcPts val="0"/>
              </a:spcBef>
              <a:spcAft>
                <a:spcPts val="0"/>
              </a:spcAft>
              <a:buClr>
                <a:schemeClr val="dk1"/>
              </a:buClr>
              <a:buSzPts val="1800"/>
              <a:buChar char="•"/>
              <a:defRPr/>
            </a:lvl4pPr>
            <a:lvl5pPr indent="-342900" lvl="4" marL="2286000" algn="l">
              <a:lnSpc>
                <a:spcPct val="122222"/>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30"/>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ircle image: Image Left">
  <p:cSld name="Half circle image: Image Left">
    <p:spTree>
      <p:nvGrpSpPr>
        <p:cNvPr id="129" name="Shape 129"/>
        <p:cNvGrpSpPr/>
        <p:nvPr/>
      </p:nvGrpSpPr>
      <p:grpSpPr>
        <a:xfrm>
          <a:off x="0" y="0"/>
          <a:ext cx="0" cy="0"/>
          <a:chOff x="0" y="0"/>
          <a:chExt cx="0" cy="0"/>
        </a:xfrm>
      </p:grpSpPr>
      <p:sp>
        <p:nvSpPr>
          <p:cNvPr id="130" name="Google Shape;130;p31"/>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1" name="Google Shape;131;p31"/>
          <p:cNvSpPr/>
          <p:nvPr>
            <p:ph idx="2" type="pic"/>
          </p:nvPr>
        </p:nvSpPr>
        <p:spPr>
          <a:xfrm>
            <a:off x="0" y="0"/>
            <a:ext cx="5910073" cy="6858000"/>
          </a:xfrm>
          <a:prstGeom prst="rect">
            <a:avLst/>
          </a:prstGeom>
          <a:solidFill>
            <a:srgbClr val="C1C1C1"/>
          </a:solidFill>
          <a:ln>
            <a:noFill/>
          </a:ln>
        </p:spPr>
      </p:sp>
      <p:sp>
        <p:nvSpPr>
          <p:cNvPr id="132" name="Google Shape;132;p31"/>
          <p:cNvSpPr txBox="1"/>
          <p:nvPr>
            <p:ph type="title"/>
          </p:nvPr>
        </p:nvSpPr>
        <p:spPr>
          <a:xfrm>
            <a:off x="6281928" y="886968"/>
            <a:ext cx="5221224" cy="1141659"/>
          </a:xfrm>
          <a:prstGeom prst="rect">
            <a:avLst/>
          </a:prstGeom>
          <a:noFill/>
          <a:ln>
            <a:noFill/>
          </a:ln>
        </p:spPr>
        <p:txBody>
          <a:bodyPr anchorCtr="0" anchor="t" bIns="0" lIns="0" spcFirstLastPara="1" rIns="0" wrap="square" tIns="0">
            <a:spAutoFit/>
          </a:bodyPr>
          <a:lstStyle>
            <a:lvl1pPr lvl="0" algn="l">
              <a:lnSpc>
                <a:spcPct val="110000"/>
              </a:lnSpc>
              <a:spcBef>
                <a:spcPts val="0"/>
              </a:spcBef>
              <a:spcAft>
                <a:spcPts val="0"/>
              </a:spcAft>
              <a:buClr>
                <a:schemeClr val="dk1"/>
              </a:buClr>
              <a:buSzPts val="2300"/>
              <a:buFont typeface="Poppins Medium"/>
              <a:buNone/>
              <a:defRPr b="0" i="0" sz="230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31"/>
          <p:cNvSpPr txBox="1"/>
          <p:nvPr>
            <p:ph idx="1" type="body"/>
          </p:nvPr>
        </p:nvSpPr>
        <p:spPr>
          <a:xfrm>
            <a:off x="6281928" y="2371745"/>
            <a:ext cx="5221224" cy="3599287"/>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400"/>
              <a:buFont typeface="Poppins"/>
              <a:buNone/>
              <a:defRPr/>
            </a:lvl1pPr>
            <a:lvl2pPr indent="-342900" lvl="1" marL="914400" algn="l">
              <a:lnSpc>
                <a:spcPct val="122222"/>
              </a:lnSpc>
              <a:spcBef>
                <a:spcPts val="0"/>
              </a:spcBef>
              <a:spcAft>
                <a:spcPts val="0"/>
              </a:spcAft>
              <a:buClr>
                <a:schemeClr val="dk1"/>
              </a:buClr>
              <a:buSzPts val="1800"/>
              <a:buChar char="•"/>
              <a:defRPr/>
            </a:lvl2pPr>
            <a:lvl3pPr indent="-342900" lvl="2" marL="1371600" algn="l">
              <a:lnSpc>
                <a:spcPct val="122222"/>
              </a:lnSpc>
              <a:spcBef>
                <a:spcPts val="0"/>
              </a:spcBef>
              <a:spcAft>
                <a:spcPts val="0"/>
              </a:spcAft>
              <a:buClr>
                <a:schemeClr val="dk1"/>
              </a:buClr>
              <a:buSzPts val="1800"/>
              <a:buChar char="•"/>
              <a:defRPr/>
            </a:lvl3pPr>
            <a:lvl4pPr indent="-342900" lvl="3" marL="1828800" algn="l">
              <a:lnSpc>
                <a:spcPct val="122222"/>
              </a:lnSpc>
              <a:spcBef>
                <a:spcPts val="0"/>
              </a:spcBef>
              <a:spcAft>
                <a:spcPts val="0"/>
              </a:spcAft>
              <a:buClr>
                <a:schemeClr val="dk1"/>
              </a:buClr>
              <a:buSzPts val="1800"/>
              <a:buChar char="•"/>
              <a:defRPr/>
            </a:lvl4pPr>
            <a:lvl5pPr indent="-342900" lvl="4" marL="2286000" algn="l">
              <a:lnSpc>
                <a:spcPct val="122222"/>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ircle image: Image Right">
  <p:cSld name="Half circle image: Image Right">
    <p:spTree>
      <p:nvGrpSpPr>
        <p:cNvPr id="134" name="Shape 134"/>
        <p:cNvGrpSpPr/>
        <p:nvPr/>
      </p:nvGrpSpPr>
      <p:grpSpPr>
        <a:xfrm>
          <a:off x="0" y="0"/>
          <a:ext cx="0" cy="0"/>
          <a:chOff x="0" y="0"/>
          <a:chExt cx="0" cy="0"/>
        </a:xfrm>
      </p:grpSpPr>
      <p:sp>
        <p:nvSpPr>
          <p:cNvPr id="135" name="Google Shape;135;p32"/>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6" name="Google Shape;136;p32"/>
          <p:cNvSpPr/>
          <p:nvPr>
            <p:ph idx="2" type="pic"/>
          </p:nvPr>
        </p:nvSpPr>
        <p:spPr>
          <a:xfrm>
            <a:off x="6281928" y="0"/>
            <a:ext cx="5910072" cy="6858000"/>
          </a:xfrm>
          <a:prstGeom prst="rect">
            <a:avLst/>
          </a:prstGeom>
          <a:solidFill>
            <a:srgbClr val="C1C1C1"/>
          </a:solidFill>
          <a:ln>
            <a:noFill/>
          </a:ln>
        </p:spPr>
      </p:sp>
      <p:sp>
        <p:nvSpPr>
          <p:cNvPr id="137" name="Google Shape;137;p32"/>
          <p:cNvSpPr txBox="1"/>
          <p:nvPr>
            <p:ph type="title"/>
          </p:nvPr>
        </p:nvSpPr>
        <p:spPr>
          <a:xfrm>
            <a:off x="685800" y="886968"/>
            <a:ext cx="5221224" cy="1141659"/>
          </a:xfrm>
          <a:prstGeom prst="rect">
            <a:avLst/>
          </a:prstGeom>
          <a:noFill/>
          <a:ln>
            <a:noFill/>
          </a:ln>
        </p:spPr>
        <p:txBody>
          <a:bodyPr anchorCtr="0" anchor="t" bIns="0" lIns="0" spcFirstLastPara="1" rIns="0" wrap="square" tIns="0">
            <a:spAutoFit/>
          </a:bodyPr>
          <a:lstStyle>
            <a:lvl1pPr lvl="0" algn="l">
              <a:lnSpc>
                <a:spcPct val="110000"/>
              </a:lnSpc>
              <a:spcBef>
                <a:spcPts val="0"/>
              </a:spcBef>
              <a:spcAft>
                <a:spcPts val="0"/>
              </a:spcAft>
              <a:buClr>
                <a:schemeClr val="dk1"/>
              </a:buClr>
              <a:buSzPts val="2300"/>
              <a:buFont typeface="Poppins Medium"/>
              <a:buNone/>
              <a:defRPr b="0" i="0" sz="230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32"/>
          <p:cNvSpPr txBox="1"/>
          <p:nvPr>
            <p:ph idx="1" type="body"/>
          </p:nvPr>
        </p:nvSpPr>
        <p:spPr>
          <a:xfrm>
            <a:off x="685800" y="2371745"/>
            <a:ext cx="5221224" cy="3599287"/>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400"/>
              <a:buFont typeface="Poppins"/>
              <a:buNone/>
              <a:defRPr/>
            </a:lvl1pPr>
            <a:lvl2pPr indent="-342900" lvl="1" marL="914400" algn="l">
              <a:lnSpc>
                <a:spcPct val="122222"/>
              </a:lnSpc>
              <a:spcBef>
                <a:spcPts val="0"/>
              </a:spcBef>
              <a:spcAft>
                <a:spcPts val="0"/>
              </a:spcAft>
              <a:buClr>
                <a:schemeClr val="dk1"/>
              </a:buClr>
              <a:buSzPts val="1800"/>
              <a:buChar char="•"/>
              <a:defRPr/>
            </a:lvl2pPr>
            <a:lvl3pPr indent="-342900" lvl="2" marL="1371600" algn="l">
              <a:lnSpc>
                <a:spcPct val="122222"/>
              </a:lnSpc>
              <a:spcBef>
                <a:spcPts val="0"/>
              </a:spcBef>
              <a:spcAft>
                <a:spcPts val="0"/>
              </a:spcAft>
              <a:buClr>
                <a:schemeClr val="dk1"/>
              </a:buClr>
              <a:buSzPts val="1800"/>
              <a:buChar char="•"/>
              <a:defRPr/>
            </a:lvl3pPr>
            <a:lvl4pPr indent="-342900" lvl="3" marL="1828800" algn="l">
              <a:lnSpc>
                <a:spcPct val="122222"/>
              </a:lnSpc>
              <a:spcBef>
                <a:spcPts val="0"/>
              </a:spcBef>
              <a:spcAft>
                <a:spcPts val="0"/>
              </a:spcAft>
              <a:buClr>
                <a:schemeClr val="dk1"/>
              </a:buClr>
              <a:buSzPts val="1800"/>
              <a:buChar char="•"/>
              <a:defRPr/>
            </a:lvl4pPr>
            <a:lvl5pPr indent="-342900" lvl="4" marL="2286000" algn="l">
              <a:lnSpc>
                <a:spcPct val="122222"/>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Layout">
  <p:cSld name="Two Column Layout">
    <p:spTree>
      <p:nvGrpSpPr>
        <p:cNvPr id="139" name="Shape 139"/>
        <p:cNvGrpSpPr/>
        <p:nvPr/>
      </p:nvGrpSpPr>
      <p:grpSpPr>
        <a:xfrm>
          <a:off x="0" y="0"/>
          <a:ext cx="0" cy="0"/>
          <a:chOff x="0" y="0"/>
          <a:chExt cx="0" cy="0"/>
        </a:xfrm>
      </p:grpSpPr>
      <p:sp>
        <p:nvSpPr>
          <p:cNvPr id="140" name="Google Shape;140;p33"/>
          <p:cNvSpPr txBox="1"/>
          <p:nvPr>
            <p:ph type="title"/>
          </p:nvPr>
        </p:nvSpPr>
        <p:spPr>
          <a:xfrm>
            <a:off x="685800" y="685800"/>
            <a:ext cx="10817352" cy="749808"/>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2300"/>
              <a:buFont typeface="Poppins Medium"/>
              <a:buNone/>
              <a:defRPr b="0" i="0" sz="230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33"/>
          <p:cNvSpPr txBox="1"/>
          <p:nvPr>
            <p:ph idx="1" type="body"/>
          </p:nvPr>
        </p:nvSpPr>
        <p:spPr>
          <a:xfrm>
            <a:off x="685800" y="2183710"/>
            <a:ext cx="10817352" cy="3639312"/>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400"/>
              <a:buFont typeface="Poppins"/>
              <a:buNone/>
              <a:defRPr/>
            </a:lvl1pPr>
            <a:lvl2pPr indent="-342900" lvl="1" marL="914400" algn="l">
              <a:lnSpc>
                <a:spcPct val="122222"/>
              </a:lnSpc>
              <a:spcBef>
                <a:spcPts val="0"/>
              </a:spcBef>
              <a:spcAft>
                <a:spcPts val="0"/>
              </a:spcAft>
              <a:buClr>
                <a:schemeClr val="dk1"/>
              </a:buClr>
              <a:buSzPts val="1800"/>
              <a:buChar char="•"/>
              <a:defRPr/>
            </a:lvl2pPr>
            <a:lvl3pPr indent="-342900" lvl="2" marL="1371600" algn="l">
              <a:lnSpc>
                <a:spcPct val="122222"/>
              </a:lnSpc>
              <a:spcBef>
                <a:spcPts val="0"/>
              </a:spcBef>
              <a:spcAft>
                <a:spcPts val="0"/>
              </a:spcAft>
              <a:buClr>
                <a:schemeClr val="dk1"/>
              </a:buClr>
              <a:buSzPts val="1800"/>
              <a:buChar char="•"/>
              <a:defRPr/>
            </a:lvl3pPr>
            <a:lvl4pPr indent="-342900" lvl="3" marL="1828800" algn="l">
              <a:lnSpc>
                <a:spcPct val="122222"/>
              </a:lnSpc>
              <a:spcBef>
                <a:spcPts val="0"/>
              </a:spcBef>
              <a:spcAft>
                <a:spcPts val="0"/>
              </a:spcAft>
              <a:buClr>
                <a:schemeClr val="dk1"/>
              </a:buClr>
              <a:buSzPts val="1800"/>
              <a:buChar char="•"/>
              <a:defRPr/>
            </a:lvl4pPr>
            <a:lvl5pPr indent="-342900" lvl="4" marL="2286000" algn="l">
              <a:lnSpc>
                <a:spcPct val="122222"/>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33"/>
          <p:cNvSpPr txBox="1"/>
          <p:nvPr>
            <p:ph idx="2" type="subTitle"/>
          </p:nvPr>
        </p:nvSpPr>
        <p:spPr>
          <a:xfrm>
            <a:off x="685800" y="1788850"/>
            <a:ext cx="10817352" cy="254813"/>
          </a:xfrm>
          <a:prstGeom prst="rect">
            <a:avLst/>
          </a:prstGeom>
          <a:noFill/>
          <a:ln>
            <a:noFill/>
          </a:ln>
        </p:spPr>
        <p:txBody>
          <a:bodyPr anchorCtr="0" anchor="t" bIns="0" lIns="0" spcFirstLastPara="1" rIns="0" wrap="square" tIns="0">
            <a:noAutofit/>
          </a:bodyPr>
          <a:lstStyle>
            <a:lvl1pPr lvl="0" algn="l">
              <a:lnSpc>
                <a:spcPct val="157142"/>
              </a:lnSpc>
              <a:spcBef>
                <a:spcPts val="0"/>
              </a:spcBef>
              <a:spcAft>
                <a:spcPts val="0"/>
              </a:spcAft>
              <a:buClr>
                <a:schemeClr val="accent1"/>
              </a:buClr>
              <a:buSzPts val="1400"/>
              <a:buFont typeface="Poppins SemiBold"/>
              <a:buNone/>
              <a:defRPr b="0" i="0" sz="1400" cap="none">
                <a:solidFill>
                  <a:schemeClr val="accent1"/>
                </a:solidFill>
                <a:latin typeface="Poppins SemiBold"/>
                <a:ea typeface="Poppins SemiBold"/>
                <a:cs typeface="Poppins SemiBold"/>
                <a:sym typeface="Poppins SemiBold"/>
              </a:defRPr>
            </a:lvl1pPr>
            <a:lvl2pPr lvl="1" algn="ctr">
              <a:lnSpc>
                <a:spcPct val="157142"/>
              </a:lnSpc>
              <a:spcBef>
                <a:spcPts val="0"/>
              </a:spcBef>
              <a:spcAft>
                <a:spcPts val="0"/>
              </a:spcAft>
              <a:buClr>
                <a:srgbClr val="888888"/>
              </a:buClr>
              <a:buSzPts val="1400"/>
              <a:buNone/>
              <a:defRPr>
                <a:solidFill>
                  <a:srgbClr val="888888"/>
                </a:solidFill>
              </a:defRPr>
            </a:lvl2pPr>
            <a:lvl3pPr lvl="2" algn="ctr">
              <a:lnSpc>
                <a:spcPct val="157142"/>
              </a:lnSpc>
              <a:spcBef>
                <a:spcPts val="0"/>
              </a:spcBef>
              <a:spcAft>
                <a:spcPts val="0"/>
              </a:spcAft>
              <a:buClr>
                <a:srgbClr val="888888"/>
              </a:buClr>
              <a:buSzPts val="1400"/>
              <a:buNone/>
              <a:defRPr>
                <a:solidFill>
                  <a:srgbClr val="888888"/>
                </a:solidFill>
              </a:defRPr>
            </a:lvl3pPr>
            <a:lvl4pPr lvl="3" algn="ctr">
              <a:lnSpc>
                <a:spcPct val="157142"/>
              </a:lnSpc>
              <a:spcBef>
                <a:spcPts val="0"/>
              </a:spcBef>
              <a:spcAft>
                <a:spcPts val="0"/>
              </a:spcAft>
              <a:buClr>
                <a:srgbClr val="888888"/>
              </a:buClr>
              <a:buSzPts val="1400"/>
              <a:buNone/>
              <a:defRPr>
                <a:solidFill>
                  <a:srgbClr val="888888"/>
                </a:solidFill>
              </a:defRPr>
            </a:lvl4pPr>
            <a:lvl5pPr lvl="4" algn="ctr">
              <a:lnSpc>
                <a:spcPct val="157142"/>
              </a:lnSpc>
              <a:spcBef>
                <a:spcPts val="0"/>
              </a:spcBef>
              <a:spcAft>
                <a:spcPts val="0"/>
              </a:spcAft>
              <a:buClr>
                <a:srgbClr val="888888"/>
              </a:buClr>
              <a:buSzPts val="14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p:txBody>
      </p:sp>
      <p:sp>
        <p:nvSpPr>
          <p:cNvPr id="143" name="Google Shape;143;p33"/>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1" name="Shape 21"/>
        <p:cNvGrpSpPr/>
        <p:nvPr/>
      </p:nvGrpSpPr>
      <p:grpSpPr>
        <a:xfrm>
          <a:off x="0" y="0"/>
          <a:ext cx="0" cy="0"/>
          <a:chOff x="0" y="0"/>
          <a:chExt cx="0" cy="0"/>
        </a:xfrm>
      </p:grpSpPr>
      <p:sp>
        <p:nvSpPr>
          <p:cNvPr id="22" name="Google Shape;22;p4"/>
          <p:cNvSpPr txBox="1"/>
          <p:nvPr>
            <p:ph type="title"/>
          </p:nvPr>
        </p:nvSpPr>
        <p:spPr>
          <a:xfrm>
            <a:off x="685800" y="685800"/>
            <a:ext cx="10817352" cy="7498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300"/>
              <a:buFont typeface="Poppins Medium"/>
              <a:buNone/>
              <a:defRPr b="0" i="0" sz="230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short paragraph">
  <p:cSld name="Title with short paragraph">
    <p:spTree>
      <p:nvGrpSpPr>
        <p:cNvPr id="144" name="Shape 144"/>
        <p:cNvGrpSpPr/>
        <p:nvPr/>
      </p:nvGrpSpPr>
      <p:grpSpPr>
        <a:xfrm>
          <a:off x="0" y="0"/>
          <a:ext cx="0" cy="0"/>
          <a:chOff x="0" y="0"/>
          <a:chExt cx="0" cy="0"/>
        </a:xfrm>
      </p:grpSpPr>
      <p:sp>
        <p:nvSpPr>
          <p:cNvPr id="145" name="Google Shape;145;p34"/>
          <p:cNvSpPr txBox="1"/>
          <p:nvPr>
            <p:ph type="title"/>
          </p:nvPr>
        </p:nvSpPr>
        <p:spPr>
          <a:xfrm>
            <a:off x="685800" y="2862072"/>
            <a:ext cx="3355848" cy="1143000"/>
          </a:xfrm>
          <a:prstGeom prst="rect">
            <a:avLst/>
          </a:prstGeom>
          <a:noFill/>
          <a:ln>
            <a:noFill/>
          </a:ln>
        </p:spPr>
        <p:txBody>
          <a:bodyPr anchorCtr="0" anchor="ctr" bIns="0" lIns="0" spcFirstLastPara="1" rIns="0" wrap="square" tIns="0">
            <a:noAutofit/>
          </a:bodyPr>
          <a:lstStyle>
            <a:lvl1pPr lvl="0" algn="l">
              <a:lnSpc>
                <a:spcPct val="110000"/>
              </a:lnSpc>
              <a:spcBef>
                <a:spcPts val="0"/>
              </a:spcBef>
              <a:spcAft>
                <a:spcPts val="0"/>
              </a:spcAft>
              <a:buClr>
                <a:schemeClr val="dk1"/>
              </a:buClr>
              <a:buSzPts val="2300"/>
              <a:buFont typeface="Poppins Medium"/>
              <a:buNone/>
              <a:defRPr b="0" i="0" sz="230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34"/>
          <p:cNvSpPr txBox="1"/>
          <p:nvPr>
            <p:ph idx="1" type="body"/>
          </p:nvPr>
        </p:nvSpPr>
        <p:spPr>
          <a:xfrm>
            <a:off x="5358384" y="1901952"/>
            <a:ext cx="6153912" cy="3657600"/>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400"/>
              <a:buFont typeface="Poppins"/>
              <a:buNone/>
              <a:defRPr/>
            </a:lvl1pPr>
            <a:lvl2pPr indent="-342900" lvl="1" marL="914400" algn="l">
              <a:lnSpc>
                <a:spcPct val="122222"/>
              </a:lnSpc>
              <a:spcBef>
                <a:spcPts val="0"/>
              </a:spcBef>
              <a:spcAft>
                <a:spcPts val="0"/>
              </a:spcAft>
              <a:buClr>
                <a:schemeClr val="dk1"/>
              </a:buClr>
              <a:buSzPts val="1800"/>
              <a:buChar char="•"/>
              <a:defRPr/>
            </a:lvl2pPr>
            <a:lvl3pPr indent="-342900" lvl="2" marL="1371600" algn="l">
              <a:lnSpc>
                <a:spcPct val="122222"/>
              </a:lnSpc>
              <a:spcBef>
                <a:spcPts val="0"/>
              </a:spcBef>
              <a:spcAft>
                <a:spcPts val="0"/>
              </a:spcAft>
              <a:buClr>
                <a:schemeClr val="dk1"/>
              </a:buClr>
              <a:buSzPts val="1800"/>
              <a:buChar char="•"/>
              <a:defRPr/>
            </a:lvl3pPr>
            <a:lvl4pPr indent="-342900" lvl="3" marL="1828800" algn="l">
              <a:lnSpc>
                <a:spcPct val="122222"/>
              </a:lnSpc>
              <a:spcBef>
                <a:spcPts val="0"/>
              </a:spcBef>
              <a:spcAft>
                <a:spcPts val="0"/>
              </a:spcAft>
              <a:buClr>
                <a:schemeClr val="dk1"/>
              </a:buClr>
              <a:buSzPts val="1800"/>
              <a:buChar char="•"/>
              <a:defRPr/>
            </a:lvl4pPr>
            <a:lvl5pPr indent="-342900" lvl="4" marL="2286000" algn="l">
              <a:lnSpc>
                <a:spcPct val="122222"/>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34"/>
          <p:cNvSpPr txBox="1"/>
          <p:nvPr>
            <p:ph idx="2" type="subTitle"/>
          </p:nvPr>
        </p:nvSpPr>
        <p:spPr>
          <a:xfrm>
            <a:off x="5358384" y="1490472"/>
            <a:ext cx="6153912" cy="256032"/>
          </a:xfrm>
          <a:prstGeom prst="rect">
            <a:avLst/>
          </a:prstGeom>
          <a:noFill/>
          <a:ln>
            <a:noFill/>
          </a:ln>
        </p:spPr>
        <p:txBody>
          <a:bodyPr anchorCtr="0" anchor="t" bIns="0" lIns="0" spcFirstLastPara="1" rIns="0" wrap="square" tIns="0">
            <a:noAutofit/>
          </a:bodyPr>
          <a:lstStyle>
            <a:lvl1pPr lvl="0" algn="l">
              <a:lnSpc>
                <a:spcPct val="157142"/>
              </a:lnSpc>
              <a:spcBef>
                <a:spcPts val="0"/>
              </a:spcBef>
              <a:spcAft>
                <a:spcPts val="0"/>
              </a:spcAft>
              <a:buClr>
                <a:schemeClr val="accent1"/>
              </a:buClr>
              <a:buSzPts val="1400"/>
              <a:buFont typeface="Poppins SemiBold"/>
              <a:buNone/>
              <a:defRPr b="0" i="0" sz="1400" cap="none">
                <a:solidFill>
                  <a:schemeClr val="accent1"/>
                </a:solidFill>
                <a:latin typeface="Poppins SemiBold"/>
                <a:ea typeface="Poppins SemiBold"/>
                <a:cs typeface="Poppins SemiBold"/>
                <a:sym typeface="Poppins SemiBold"/>
              </a:defRPr>
            </a:lvl1pPr>
            <a:lvl2pPr lvl="1" algn="ctr">
              <a:lnSpc>
                <a:spcPct val="157142"/>
              </a:lnSpc>
              <a:spcBef>
                <a:spcPts val="0"/>
              </a:spcBef>
              <a:spcAft>
                <a:spcPts val="0"/>
              </a:spcAft>
              <a:buClr>
                <a:srgbClr val="888888"/>
              </a:buClr>
              <a:buSzPts val="1400"/>
              <a:buNone/>
              <a:defRPr>
                <a:solidFill>
                  <a:srgbClr val="888888"/>
                </a:solidFill>
              </a:defRPr>
            </a:lvl2pPr>
            <a:lvl3pPr lvl="2" algn="ctr">
              <a:lnSpc>
                <a:spcPct val="157142"/>
              </a:lnSpc>
              <a:spcBef>
                <a:spcPts val="0"/>
              </a:spcBef>
              <a:spcAft>
                <a:spcPts val="0"/>
              </a:spcAft>
              <a:buClr>
                <a:srgbClr val="888888"/>
              </a:buClr>
              <a:buSzPts val="1400"/>
              <a:buNone/>
              <a:defRPr>
                <a:solidFill>
                  <a:srgbClr val="888888"/>
                </a:solidFill>
              </a:defRPr>
            </a:lvl3pPr>
            <a:lvl4pPr lvl="3" algn="ctr">
              <a:lnSpc>
                <a:spcPct val="157142"/>
              </a:lnSpc>
              <a:spcBef>
                <a:spcPts val="0"/>
              </a:spcBef>
              <a:spcAft>
                <a:spcPts val="0"/>
              </a:spcAft>
              <a:buClr>
                <a:srgbClr val="888888"/>
              </a:buClr>
              <a:buSzPts val="1400"/>
              <a:buNone/>
              <a:defRPr>
                <a:solidFill>
                  <a:srgbClr val="888888"/>
                </a:solidFill>
              </a:defRPr>
            </a:lvl4pPr>
            <a:lvl5pPr lvl="4" algn="ctr">
              <a:lnSpc>
                <a:spcPct val="157142"/>
              </a:lnSpc>
              <a:spcBef>
                <a:spcPts val="0"/>
              </a:spcBef>
              <a:spcAft>
                <a:spcPts val="0"/>
              </a:spcAft>
              <a:buClr>
                <a:srgbClr val="888888"/>
              </a:buClr>
              <a:buSzPts val="14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p:txBody>
      </p:sp>
      <p:sp>
        <p:nvSpPr>
          <p:cNvPr id="148" name="Google Shape;148;p34"/>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hart">
    <p:spTree>
      <p:nvGrpSpPr>
        <p:cNvPr id="149" name="Shape 149"/>
        <p:cNvGrpSpPr/>
        <p:nvPr/>
      </p:nvGrpSpPr>
      <p:grpSpPr>
        <a:xfrm>
          <a:off x="0" y="0"/>
          <a:ext cx="0" cy="0"/>
          <a:chOff x="0" y="0"/>
          <a:chExt cx="0" cy="0"/>
        </a:xfrm>
      </p:grpSpPr>
      <p:sp>
        <p:nvSpPr>
          <p:cNvPr id="150" name="Google Shape;150;p35"/>
          <p:cNvSpPr txBox="1"/>
          <p:nvPr>
            <p:ph type="title"/>
          </p:nvPr>
        </p:nvSpPr>
        <p:spPr>
          <a:xfrm>
            <a:off x="685800" y="685800"/>
            <a:ext cx="10817352" cy="749808"/>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2300"/>
              <a:buFont typeface="Poppins Medium"/>
              <a:buNone/>
              <a:defRPr b="0" i="0" sz="230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35"/>
          <p:cNvSpPr/>
          <p:nvPr>
            <p:ph idx="2" type="chart"/>
          </p:nvPr>
        </p:nvSpPr>
        <p:spPr>
          <a:xfrm>
            <a:off x="685979" y="1805796"/>
            <a:ext cx="10820170" cy="4136136"/>
          </a:xfrm>
          <a:prstGeom prst="rect">
            <a:avLst/>
          </a:prstGeom>
          <a:noFill/>
          <a:ln>
            <a:noFill/>
          </a:ln>
        </p:spPr>
        <p:txBody>
          <a:bodyPr anchorCtr="0" anchor="ctr" bIns="0" lIns="0" spcFirstLastPara="1" rIns="0" wrap="square" tIns="914400">
            <a:noAutofit/>
          </a:bodyPr>
          <a:lstStyle>
            <a:lvl1pPr lvl="0" marR="0" rtl="0" algn="ctr">
              <a:lnSpc>
                <a:spcPct val="157142"/>
              </a:lnSpc>
              <a:spcBef>
                <a:spcPts val="0"/>
              </a:spcBef>
              <a:spcAft>
                <a:spcPts val="0"/>
              </a:spcAft>
              <a:buClr>
                <a:schemeClr val="dk1"/>
              </a:buClr>
              <a:buSzPts val="1400"/>
              <a:buFont typeface="Poppins"/>
              <a:buNone/>
              <a:defRPr b="0" i="0" sz="1400" u="none" cap="none" strike="noStrike">
                <a:solidFill>
                  <a:schemeClr val="dk1"/>
                </a:solidFill>
                <a:latin typeface="Poppins"/>
                <a:ea typeface="Poppins"/>
                <a:cs typeface="Poppins"/>
                <a:sym typeface="Poppins"/>
              </a:defRPr>
            </a:lvl1pPr>
            <a:lvl2pPr lvl="1"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2pPr>
            <a:lvl3pPr lvl="2"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3pPr>
            <a:lvl4pPr lvl="3"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4pPr>
            <a:lvl5pPr lvl="4"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152" name="Google Shape;152;p35"/>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53" name="Shape 153"/>
        <p:cNvGrpSpPr/>
        <p:nvPr/>
      </p:nvGrpSpPr>
      <p:grpSpPr>
        <a:xfrm>
          <a:off x="0" y="0"/>
          <a:ext cx="0" cy="0"/>
          <a:chOff x="0" y="0"/>
          <a:chExt cx="0" cy="0"/>
        </a:xfrm>
      </p:grpSpPr>
      <p:sp>
        <p:nvSpPr>
          <p:cNvPr id="154" name="Google Shape;154;p36"/>
          <p:cNvSpPr txBox="1"/>
          <p:nvPr>
            <p:ph type="title"/>
          </p:nvPr>
        </p:nvSpPr>
        <p:spPr>
          <a:xfrm>
            <a:off x="685800" y="685800"/>
            <a:ext cx="10817352" cy="749808"/>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2300"/>
              <a:buFont typeface="Poppins Medium"/>
              <a:buNone/>
              <a:defRPr b="0" i="0" sz="230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36"/>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with Copy">
  <p:cSld name="Logo with Copy">
    <p:spTree>
      <p:nvGrpSpPr>
        <p:cNvPr id="156" name="Shape 156"/>
        <p:cNvGrpSpPr/>
        <p:nvPr/>
      </p:nvGrpSpPr>
      <p:grpSpPr>
        <a:xfrm>
          <a:off x="0" y="0"/>
          <a:ext cx="0" cy="0"/>
          <a:chOff x="0" y="0"/>
          <a:chExt cx="0" cy="0"/>
        </a:xfrm>
      </p:grpSpPr>
      <p:sp>
        <p:nvSpPr>
          <p:cNvPr id="157" name="Google Shape;157;p37"/>
          <p:cNvSpPr txBox="1"/>
          <p:nvPr>
            <p:ph idx="1" type="body"/>
          </p:nvPr>
        </p:nvSpPr>
        <p:spPr>
          <a:xfrm>
            <a:off x="685800" y="1097280"/>
            <a:ext cx="3355848" cy="4206240"/>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400"/>
              <a:buFont typeface="Poppins"/>
              <a:buNone/>
              <a:defRPr/>
            </a:lvl1pPr>
            <a:lvl2pPr indent="-342900" lvl="1" marL="914400" algn="l">
              <a:lnSpc>
                <a:spcPct val="122222"/>
              </a:lnSpc>
              <a:spcBef>
                <a:spcPts val="0"/>
              </a:spcBef>
              <a:spcAft>
                <a:spcPts val="0"/>
              </a:spcAft>
              <a:buClr>
                <a:schemeClr val="dk1"/>
              </a:buClr>
              <a:buSzPts val="1800"/>
              <a:buChar char="•"/>
              <a:defRPr/>
            </a:lvl2pPr>
            <a:lvl3pPr indent="-342900" lvl="2" marL="1371600" algn="l">
              <a:lnSpc>
                <a:spcPct val="122222"/>
              </a:lnSpc>
              <a:spcBef>
                <a:spcPts val="0"/>
              </a:spcBef>
              <a:spcAft>
                <a:spcPts val="0"/>
              </a:spcAft>
              <a:buClr>
                <a:schemeClr val="dk1"/>
              </a:buClr>
              <a:buSzPts val="1800"/>
              <a:buChar char="•"/>
              <a:defRPr/>
            </a:lvl3pPr>
            <a:lvl4pPr indent="-342900" lvl="3" marL="1828800" algn="l">
              <a:lnSpc>
                <a:spcPct val="122222"/>
              </a:lnSpc>
              <a:spcBef>
                <a:spcPts val="0"/>
              </a:spcBef>
              <a:spcAft>
                <a:spcPts val="0"/>
              </a:spcAft>
              <a:buClr>
                <a:schemeClr val="dk1"/>
              </a:buClr>
              <a:buSzPts val="1800"/>
              <a:buChar char="•"/>
              <a:defRPr/>
            </a:lvl4pPr>
            <a:lvl5pPr indent="-342900" lvl="4" marL="2286000" algn="l">
              <a:lnSpc>
                <a:spcPct val="122222"/>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37"/>
          <p:cNvSpPr txBox="1"/>
          <p:nvPr>
            <p:ph idx="2" type="subTitle"/>
          </p:nvPr>
        </p:nvSpPr>
        <p:spPr>
          <a:xfrm>
            <a:off x="685800" y="685800"/>
            <a:ext cx="3355848" cy="256032"/>
          </a:xfrm>
          <a:prstGeom prst="rect">
            <a:avLst/>
          </a:prstGeom>
          <a:noFill/>
          <a:ln>
            <a:noFill/>
          </a:ln>
        </p:spPr>
        <p:txBody>
          <a:bodyPr anchorCtr="0" anchor="t" bIns="0" lIns="0" spcFirstLastPara="1" rIns="0" wrap="square" tIns="0">
            <a:noAutofit/>
          </a:bodyPr>
          <a:lstStyle>
            <a:lvl1pPr lvl="0" algn="l">
              <a:lnSpc>
                <a:spcPct val="157142"/>
              </a:lnSpc>
              <a:spcBef>
                <a:spcPts val="0"/>
              </a:spcBef>
              <a:spcAft>
                <a:spcPts val="0"/>
              </a:spcAft>
              <a:buClr>
                <a:schemeClr val="accent1"/>
              </a:buClr>
              <a:buSzPts val="1400"/>
              <a:buFont typeface="Poppins SemiBold"/>
              <a:buNone/>
              <a:defRPr b="0" i="0" sz="1400" cap="none">
                <a:solidFill>
                  <a:schemeClr val="accent1"/>
                </a:solidFill>
                <a:latin typeface="Poppins SemiBold"/>
                <a:ea typeface="Poppins SemiBold"/>
                <a:cs typeface="Poppins SemiBold"/>
                <a:sym typeface="Poppins SemiBold"/>
              </a:defRPr>
            </a:lvl1pPr>
            <a:lvl2pPr lvl="1" algn="ctr">
              <a:lnSpc>
                <a:spcPct val="157142"/>
              </a:lnSpc>
              <a:spcBef>
                <a:spcPts val="0"/>
              </a:spcBef>
              <a:spcAft>
                <a:spcPts val="0"/>
              </a:spcAft>
              <a:buClr>
                <a:srgbClr val="888888"/>
              </a:buClr>
              <a:buSzPts val="1400"/>
              <a:buNone/>
              <a:defRPr>
                <a:solidFill>
                  <a:srgbClr val="888888"/>
                </a:solidFill>
              </a:defRPr>
            </a:lvl2pPr>
            <a:lvl3pPr lvl="2" algn="ctr">
              <a:lnSpc>
                <a:spcPct val="157142"/>
              </a:lnSpc>
              <a:spcBef>
                <a:spcPts val="0"/>
              </a:spcBef>
              <a:spcAft>
                <a:spcPts val="0"/>
              </a:spcAft>
              <a:buClr>
                <a:srgbClr val="888888"/>
              </a:buClr>
              <a:buSzPts val="1400"/>
              <a:buNone/>
              <a:defRPr>
                <a:solidFill>
                  <a:srgbClr val="888888"/>
                </a:solidFill>
              </a:defRPr>
            </a:lvl3pPr>
            <a:lvl4pPr lvl="3" algn="ctr">
              <a:lnSpc>
                <a:spcPct val="157142"/>
              </a:lnSpc>
              <a:spcBef>
                <a:spcPts val="0"/>
              </a:spcBef>
              <a:spcAft>
                <a:spcPts val="0"/>
              </a:spcAft>
              <a:buClr>
                <a:srgbClr val="888888"/>
              </a:buClr>
              <a:buSzPts val="1400"/>
              <a:buNone/>
              <a:defRPr>
                <a:solidFill>
                  <a:srgbClr val="888888"/>
                </a:solidFill>
              </a:defRPr>
            </a:lvl4pPr>
            <a:lvl5pPr lvl="4" algn="ctr">
              <a:lnSpc>
                <a:spcPct val="157142"/>
              </a:lnSpc>
              <a:spcBef>
                <a:spcPts val="0"/>
              </a:spcBef>
              <a:spcAft>
                <a:spcPts val="0"/>
              </a:spcAft>
              <a:buClr>
                <a:srgbClr val="888888"/>
              </a:buClr>
              <a:buSzPts val="14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p:txBody>
      </p:sp>
      <p:sp>
        <p:nvSpPr>
          <p:cNvPr id="159" name="Google Shape;159;p37"/>
          <p:cNvSpPr/>
          <p:nvPr>
            <p:ph idx="3" type="pic"/>
          </p:nvPr>
        </p:nvSpPr>
        <p:spPr>
          <a:xfrm>
            <a:off x="4419600" y="0"/>
            <a:ext cx="7772400" cy="6858000"/>
          </a:xfrm>
          <a:prstGeom prst="rect">
            <a:avLst/>
          </a:prstGeom>
          <a:solidFill>
            <a:srgbClr val="C1C1C1"/>
          </a:solidFill>
          <a:ln>
            <a:noFill/>
          </a:ln>
        </p:spPr>
      </p:sp>
      <p:sp>
        <p:nvSpPr>
          <p:cNvPr id="160" name="Google Shape;160;p37"/>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a:solidFill>
                  <a:schemeClr val="lt1"/>
                </a:solidFill>
                <a:latin typeface="Poppins Medium"/>
                <a:ea typeface="Poppins Medium"/>
                <a:cs typeface="Poppins Medium"/>
                <a:sym typeface="Poppins Medium"/>
              </a:defRPr>
            </a:lvl1pPr>
            <a:lvl2pPr indent="0" lvl="1" marL="0" algn="r">
              <a:spcBef>
                <a:spcPts val="0"/>
              </a:spcBef>
              <a:buNone/>
              <a:defRPr b="0" i="0" sz="600">
                <a:solidFill>
                  <a:schemeClr val="lt1"/>
                </a:solidFill>
                <a:latin typeface="Poppins Medium"/>
                <a:ea typeface="Poppins Medium"/>
                <a:cs typeface="Poppins Medium"/>
                <a:sym typeface="Poppins Medium"/>
              </a:defRPr>
            </a:lvl2pPr>
            <a:lvl3pPr indent="0" lvl="2" marL="0" algn="r">
              <a:spcBef>
                <a:spcPts val="0"/>
              </a:spcBef>
              <a:buNone/>
              <a:defRPr b="0" i="0" sz="600">
                <a:solidFill>
                  <a:schemeClr val="lt1"/>
                </a:solidFill>
                <a:latin typeface="Poppins Medium"/>
                <a:ea typeface="Poppins Medium"/>
                <a:cs typeface="Poppins Medium"/>
                <a:sym typeface="Poppins Medium"/>
              </a:defRPr>
            </a:lvl3pPr>
            <a:lvl4pPr indent="0" lvl="3" marL="0" algn="r">
              <a:spcBef>
                <a:spcPts val="0"/>
              </a:spcBef>
              <a:buNone/>
              <a:defRPr b="0" i="0" sz="600">
                <a:solidFill>
                  <a:schemeClr val="lt1"/>
                </a:solidFill>
                <a:latin typeface="Poppins Medium"/>
                <a:ea typeface="Poppins Medium"/>
                <a:cs typeface="Poppins Medium"/>
                <a:sym typeface="Poppins Medium"/>
              </a:defRPr>
            </a:lvl4pPr>
            <a:lvl5pPr indent="0" lvl="4" marL="0" algn="r">
              <a:spcBef>
                <a:spcPts val="0"/>
              </a:spcBef>
              <a:buNone/>
              <a:defRPr b="0" i="0" sz="600">
                <a:solidFill>
                  <a:schemeClr val="lt1"/>
                </a:solidFill>
                <a:latin typeface="Poppins Medium"/>
                <a:ea typeface="Poppins Medium"/>
                <a:cs typeface="Poppins Medium"/>
                <a:sym typeface="Poppins Medium"/>
              </a:defRPr>
            </a:lvl5pPr>
            <a:lvl6pPr indent="0" lvl="5" marL="0" algn="r">
              <a:spcBef>
                <a:spcPts val="0"/>
              </a:spcBef>
              <a:buNone/>
              <a:defRPr b="0" i="0" sz="600">
                <a:solidFill>
                  <a:schemeClr val="lt1"/>
                </a:solidFill>
                <a:latin typeface="Poppins Medium"/>
                <a:ea typeface="Poppins Medium"/>
                <a:cs typeface="Poppins Medium"/>
                <a:sym typeface="Poppins Medium"/>
              </a:defRPr>
            </a:lvl6pPr>
            <a:lvl7pPr indent="0" lvl="6" marL="0" algn="r">
              <a:spcBef>
                <a:spcPts val="0"/>
              </a:spcBef>
              <a:buNone/>
              <a:defRPr b="0" i="0" sz="600">
                <a:solidFill>
                  <a:schemeClr val="lt1"/>
                </a:solidFill>
                <a:latin typeface="Poppins Medium"/>
                <a:ea typeface="Poppins Medium"/>
                <a:cs typeface="Poppins Medium"/>
                <a:sym typeface="Poppins Medium"/>
              </a:defRPr>
            </a:lvl7pPr>
            <a:lvl8pPr indent="0" lvl="7" marL="0" algn="r">
              <a:spcBef>
                <a:spcPts val="0"/>
              </a:spcBef>
              <a:buNone/>
              <a:defRPr b="0" i="0" sz="600">
                <a:solidFill>
                  <a:schemeClr val="lt1"/>
                </a:solidFill>
                <a:latin typeface="Poppins Medium"/>
                <a:ea typeface="Poppins Medium"/>
                <a:cs typeface="Poppins Medium"/>
                <a:sym typeface="Poppins Medium"/>
              </a:defRPr>
            </a:lvl8pPr>
            <a:lvl9pPr indent="0" lvl="8" marL="0" algn="r">
              <a:spcBef>
                <a:spcPts val="0"/>
              </a:spcBef>
              <a:buNone/>
              <a:defRPr b="0" i="0" sz="600">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Full Page">
  <p:cSld name="Logo Full Page">
    <p:spTree>
      <p:nvGrpSpPr>
        <p:cNvPr id="161" name="Shape 161"/>
        <p:cNvGrpSpPr/>
        <p:nvPr/>
      </p:nvGrpSpPr>
      <p:grpSpPr>
        <a:xfrm>
          <a:off x="0" y="0"/>
          <a:ext cx="0" cy="0"/>
          <a:chOff x="0" y="0"/>
          <a:chExt cx="0" cy="0"/>
        </a:xfrm>
      </p:grpSpPr>
      <p:sp>
        <p:nvSpPr>
          <p:cNvPr id="162" name="Google Shape;162;p38"/>
          <p:cNvSpPr/>
          <p:nvPr>
            <p:ph idx="2" type="pic"/>
          </p:nvPr>
        </p:nvSpPr>
        <p:spPr>
          <a:xfrm>
            <a:off x="0" y="0"/>
            <a:ext cx="12188952" cy="6858000"/>
          </a:xfrm>
          <a:prstGeom prst="rect">
            <a:avLst/>
          </a:prstGeom>
          <a:solidFill>
            <a:srgbClr val="C1C1C1"/>
          </a:solidFill>
          <a:ln>
            <a:noFill/>
          </a:ln>
        </p:spPr>
      </p:sp>
      <p:sp>
        <p:nvSpPr>
          <p:cNvPr id="163" name="Google Shape;163;p38"/>
          <p:cNvSpPr txBox="1"/>
          <p:nvPr>
            <p:ph type="title"/>
          </p:nvPr>
        </p:nvSpPr>
        <p:spPr>
          <a:xfrm>
            <a:off x="685800" y="685800"/>
            <a:ext cx="10817352" cy="749808"/>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2300"/>
              <a:buFont typeface="Poppins Medium"/>
              <a:buNone/>
              <a:defRPr b="0" i="0" sz="230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38"/>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a:solidFill>
                  <a:schemeClr val="lt1"/>
                </a:solidFill>
                <a:latin typeface="Poppins Medium"/>
                <a:ea typeface="Poppins Medium"/>
                <a:cs typeface="Poppins Medium"/>
                <a:sym typeface="Poppins Medium"/>
              </a:defRPr>
            </a:lvl1pPr>
            <a:lvl2pPr indent="0" lvl="1" marL="0" algn="r">
              <a:spcBef>
                <a:spcPts val="0"/>
              </a:spcBef>
              <a:buNone/>
              <a:defRPr b="0" i="0" sz="600">
                <a:solidFill>
                  <a:schemeClr val="lt1"/>
                </a:solidFill>
                <a:latin typeface="Poppins Medium"/>
                <a:ea typeface="Poppins Medium"/>
                <a:cs typeface="Poppins Medium"/>
                <a:sym typeface="Poppins Medium"/>
              </a:defRPr>
            </a:lvl2pPr>
            <a:lvl3pPr indent="0" lvl="2" marL="0" algn="r">
              <a:spcBef>
                <a:spcPts val="0"/>
              </a:spcBef>
              <a:buNone/>
              <a:defRPr b="0" i="0" sz="600">
                <a:solidFill>
                  <a:schemeClr val="lt1"/>
                </a:solidFill>
                <a:latin typeface="Poppins Medium"/>
                <a:ea typeface="Poppins Medium"/>
                <a:cs typeface="Poppins Medium"/>
                <a:sym typeface="Poppins Medium"/>
              </a:defRPr>
            </a:lvl3pPr>
            <a:lvl4pPr indent="0" lvl="3" marL="0" algn="r">
              <a:spcBef>
                <a:spcPts val="0"/>
              </a:spcBef>
              <a:buNone/>
              <a:defRPr b="0" i="0" sz="600">
                <a:solidFill>
                  <a:schemeClr val="lt1"/>
                </a:solidFill>
                <a:latin typeface="Poppins Medium"/>
                <a:ea typeface="Poppins Medium"/>
                <a:cs typeface="Poppins Medium"/>
                <a:sym typeface="Poppins Medium"/>
              </a:defRPr>
            </a:lvl4pPr>
            <a:lvl5pPr indent="0" lvl="4" marL="0" algn="r">
              <a:spcBef>
                <a:spcPts val="0"/>
              </a:spcBef>
              <a:buNone/>
              <a:defRPr b="0" i="0" sz="600">
                <a:solidFill>
                  <a:schemeClr val="lt1"/>
                </a:solidFill>
                <a:latin typeface="Poppins Medium"/>
                <a:ea typeface="Poppins Medium"/>
                <a:cs typeface="Poppins Medium"/>
                <a:sym typeface="Poppins Medium"/>
              </a:defRPr>
            </a:lvl5pPr>
            <a:lvl6pPr indent="0" lvl="5" marL="0" algn="r">
              <a:spcBef>
                <a:spcPts val="0"/>
              </a:spcBef>
              <a:buNone/>
              <a:defRPr b="0" i="0" sz="600">
                <a:solidFill>
                  <a:schemeClr val="lt1"/>
                </a:solidFill>
                <a:latin typeface="Poppins Medium"/>
                <a:ea typeface="Poppins Medium"/>
                <a:cs typeface="Poppins Medium"/>
                <a:sym typeface="Poppins Medium"/>
              </a:defRPr>
            </a:lvl6pPr>
            <a:lvl7pPr indent="0" lvl="6" marL="0" algn="r">
              <a:spcBef>
                <a:spcPts val="0"/>
              </a:spcBef>
              <a:buNone/>
              <a:defRPr b="0" i="0" sz="600">
                <a:solidFill>
                  <a:schemeClr val="lt1"/>
                </a:solidFill>
                <a:latin typeface="Poppins Medium"/>
                <a:ea typeface="Poppins Medium"/>
                <a:cs typeface="Poppins Medium"/>
                <a:sym typeface="Poppins Medium"/>
              </a:defRPr>
            </a:lvl7pPr>
            <a:lvl8pPr indent="0" lvl="7" marL="0" algn="r">
              <a:spcBef>
                <a:spcPts val="0"/>
              </a:spcBef>
              <a:buNone/>
              <a:defRPr b="0" i="0" sz="600">
                <a:solidFill>
                  <a:schemeClr val="lt1"/>
                </a:solidFill>
                <a:latin typeface="Poppins Medium"/>
                <a:ea typeface="Poppins Medium"/>
                <a:cs typeface="Poppins Medium"/>
                <a:sym typeface="Poppins Medium"/>
              </a:defRPr>
            </a:lvl8pPr>
            <a:lvl9pPr indent="0" lvl="8" marL="0" algn="r">
              <a:spcBef>
                <a:spcPts val="0"/>
              </a:spcBef>
              <a:buNone/>
              <a:defRPr b="0" i="0" sz="600">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ircle image: Image Right">
  <p:cSld name="Half circle image: Image Right">
    <p:spTree>
      <p:nvGrpSpPr>
        <p:cNvPr id="24" name="Shape 24"/>
        <p:cNvGrpSpPr/>
        <p:nvPr/>
      </p:nvGrpSpPr>
      <p:grpSpPr>
        <a:xfrm>
          <a:off x="0" y="0"/>
          <a:ext cx="0" cy="0"/>
          <a:chOff x="0" y="0"/>
          <a:chExt cx="0" cy="0"/>
        </a:xfrm>
      </p:grpSpPr>
      <p:sp>
        <p:nvSpPr>
          <p:cNvPr id="25" name="Google Shape;25;p5"/>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5"/>
          <p:cNvSpPr/>
          <p:nvPr>
            <p:ph idx="2" type="pic"/>
          </p:nvPr>
        </p:nvSpPr>
        <p:spPr>
          <a:xfrm>
            <a:off x="6281928" y="0"/>
            <a:ext cx="5910072" cy="6858000"/>
          </a:xfrm>
          <a:prstGeom prst="rect">
            <a:avLst/>
          </a:prstGeom>
          <a:solidFill>
            <a:srgbClr val="C1C1C1"/>
          </a:solidFill>
          <a:ln>
            <a:noFill/>
          </a:ln>
        </p:spPr>
      </p:sp>
      <p:sp>
        <p:nvSpPr>
          <p:cNvPr id="27" name="Google Shape;27;p5"/>
          <p:cNvSpPr txBox="1"/>
          <p:nvPr>
            <p:ph type="title"/>
          </p:nvPr>
        </p:nvSpPr>
        <p:spPr>
          <a:xfrm>
            <a:off x="685800" y="886969"/>
            <a:ext cx="5221224" cy="1141274"/>
          </a:xfrm>
          <a:prstGeom prst="rect">
            <a:avLst/>
          </a:prstGeom>
          <a:noFill/>
          <a:ln>
            <a:noFill/>
          </a:ln>
        </p:spPr>
        <p:txBody>
          <a:bodyPr anchorCtr="0" anchor="t" bIns="0" lIns="0" spcFirstLastPara="1" rIns="0" wrap="square" tIns="0">
            <a:spAutoFit/>
          </a:bodyPr>
          <a:lstStyle>
            <a:lvl1pPr lvl="0" algn="l">
              <a:lnSpc>
                <a:spcPct val="110000"/>
              </a:lnSpc>
              <a:spcBef>
                <a:spcPts val="0"/>
              </a:spcBef>
              <a:spcAft>
                <a:spcPts val="0"/>
              </a:spcAft>
              <a:buClr>
                <a:schemeClr val="dk1"/>
              </a:buClr>
              <a:buSzPts val="2299"/>
              <a:buFont typeface="Poppins Medium"/>
              <a:buNone/>
              <a:defRPr b="0" i="0" sz="2299">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5"/>
          <p:cNvSpPr txBox="1"/>
          <p:nvPr>
            <p:ph idx="1" type="body"/>
          </p:nvPr>
        </p:nvSpPr>
        <p:spPr>
          <a:xfrm>
            <a:off x="685800" y="2371745"/>
            <a:ext cx="5221224" cy="3599287"/>
          </a:xfrm>
          <a:prstGeom prst="rect">
            <a:avLst/>
          </a:prstGeom>
          <a:noFill/>
          <a:ln>
            <a:noFill/>
          </a:ln>
        </p:spPr>
        <p:txBody>
          <a:bodyPr anchorCtr="0" anchor="t" bIns="0" lIns="0" spcFirstLastPara="1" rIns="0" wrap="square" tIns="0">
            <a:normAutofit/>
          </a:bodyPr>
          <a:lstStyle>
            <a:lvl1pPr indent="-228600" lvl="0" marL="457200" algn="l">
              <a:lnSpc>
                <a:spcPct val="157142"/>
              </a:lnSpc>
              <a:spcBef>
                <a:spcPts val="1000"/>
              </a:spcBef>
              <a:spcAft>
                <a:spcPts val="0"/>
              </a:spcAft>
              <a:buClr>
                <a:schemeClr val="dk1"/>
              </a:buClr>
              <a:buSzPts val="1400"/>
              <a:buFont typeface="Poppins"/>
              <a:buNone/>
              <a:defRPr/>
            </a:lvl1pPr>
            <a:lvl2pPr indent="-342900" lvl="1" marL="914400" algn="l">
              <a:lnSpc>
                <a:spcPct val="122222"/>
              </a:lnSpc>
              <a:spcBef>
                <a:spcPts val="500"/>
              </a:spcBef>
              <a:spcAft>
                <a:spcPts val="0"/>
              </a:spcAft>
              <a:buClr>
                <a:schemeClr val="dk1"/>
              </a:buClr>
              <a:buSzPts val="1800"/>
              <a:buChar char="•"/>
              <a:defRPr/>
            </a:lvl2pPr>
            <a:lvl3pPr indent="-342900" lvl="2" marL="1371600" algn="l">
              <a:lnSpc>
                <a:spcPct val="122222"/>
              </a:lnSpc>
              <a:spcBef>
                <a:spcPts val="500"/>
              </a:spcBef>
              <a:spcAft>
                <a:spcPts val="0"/>
              </a:spcAft>
              <a:buClr>
                <a:schemeClr val="dk1"/>
              </a:buClr>
              <a:buSzPts val="1800"/>
              <a:buChar char="•"/>
              <a:defRPr/>
            </a:lvl3pPr>
            <a:lvl4pPr indent="-342900" lvl="3" marL="1828800" algn="l">
              <a:lnSpc>
                <a:spcPct val="122222"/>
              </a:lnSpc>
              <a:spcBef>
                <a:spcPts val="500"/>
              </a:spcBef>
              <a:spcAft>
                <a:spcPts val="0"/>
              </a:spcAft>
              <a:buClr>
                <a:schemeClr val="dk1"/>
              </a:buClr>
              <a:buSzPts val="1800"/>
              <a:buChar char="•"/>
              <a:defRPr/>
            </a:lvl4pPr>
            <a:lvl5pPr indent="-342900" lvl="4" marL="2286000" algn="l">
              <a:lnSpc>
                <a:spcPct val="122222"/>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Mark — Negative">
  <p:cSld name="Brand Mark — Negative">
    <p:bg>
      <p:bgPr>
        <a:solidFill>
          <a:schemeClr val="dk1"/>
        </a:solidFill>
      </p:bgPr>
    </p:bg>
    <p:spTree>
      <p:nvGrpSpPr>
        <p:cNvPr id="29"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1" name="Google Shape;31;p6"/>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a:solidFill>
                  <a:schemeClr val="dk1"/>
                </a:solidFill>
                <a:latin typeface="Poppins Medium"/>
                <a:ea typeface="Poppins Medium"/>
                <a:cs typeface="Poppins Medium"/>
                <a:sym typeface="Poppins Medium"/>
              </a:defRPr>
            </a:lvl1pPr>
            <a:lvl2pPr indent="0" lvl="1" marL="0" algn="r">
              <a:spcBef>
                <a:spcPts val="0"/>
              </a:spcBef>
              <a:buNone/>
              <a:defRPr b="0" i="0" sz="600">
                <a:solidFill>
                  <a:schemeClr val="dk1"/>
                </a:solidFill>
                <a:latin typeface="Poppins Medium"/>
                <a:ea typeface="Poppins Medium"/>
                <a:cs typeface="Poppins Medium"/>
                <a:sym typeface="Poppins Medium"/>
              </a:defRPr>
            </a:lvl2pPr>
            <a:lvl3pPr indent="0" lvl="2" marL="0" algn="r">
              <a:spcBef>
                <a:spcPts val="0"/>
              </a:spcBef>
              <a:buNone/>
              <a:defRPr b="0" i="0" sz="600">
                <a:solidFill>
                  <a:schemeClr val="dk1"/>
                </a:solidFill>
                <a:latin typeface="Poppins Medium"/>
                <a:ea typeface="Poppins Medium"/>
                <a:cs typeface="Poppins Medium"/>
                <a:sym typeface="Poppins Medium"/>
              </a:defRPr>
            </a:lvl3pPr>
            <a:lvl4pPr indent="0" lvl="3" marL="0" algn="r">
              <a:spcBef>
                <a:spcPts val="0"/>
              </a:spcBef>
              <a:buNone/>
              <a:defRPr b="0" i="0" sz="600">
                <a:solidFill>
                  <a:schemeClr val="dk1"/>
                </a:solidFill>
                <a:latin typeface="Poppins Medium"/>
                <a:ea typeface="Poppins Medium"/>
                <a:cs typeface="Poppins Medium"/>
                <a:sym typeface="Poppins Medium"/>
              </a:defRPr>
            </a:lvl4pPr>
            <a:lvl5pPr indent="0" lvl="4" marL="0" algn="r">
              <a:spcBef>
                <a:spcPts val="0"/>
              </a:spcBef>
              <a:buNone/>
              <a:defRPr b="0" i="0" sz="600">
                <a:solidFill>
                  <a:schemeClr val="dk1"/>
                </a:solidFill>
                <a:latin typeface="Poppins Medium"/>
                <a:ea typeface="Poppins Medium"/>
                <a:cs typeface="Poppins Medium"/>
                <a:sym typeface="Poppins Medium"/>
              </a:defRPr>
            </a:lvl5pPr>
            <a:lvl6pPr indent="0" lvl="5" marL="0" algn="r">
              <a:spcBef>
                <a:spcPts val="0"/>
              </a:spcBef>
              <a:buNone/>
              <a:defRPr b="0" i="0" sz="600">
                <a:solidFill>
                  <a:schemeClr val="dk1"/>
                </a:solidFill>
                <a:latin typeface="Poppins Medium"/>
                <a:ea typeface="Poppins Medium"/>
                <a:cs typeface="Poppins Medium"/>
                <a:sym typeface="Poppins Medium"/>
              </a:defRPr>
            </a:lvl6pPr>
            <a:lvl7pPr indent="0" lvl="6" marL="0" algn="r">
              <a:spcBef>
                <a:spcPts val="0"/>
              </a:spcBef>
              <a:buNone/>
              <a:defRPr b="0" i="0" sz="600">
                <a:solidFill>
                  <a:schemeClr val="dk1"/>
                </a:solidFill>
                <a:latin typeface="Poppins Medium"/>
                <a:ea typeface="Poppins Medium"/>
                <a:cs typeface="Poppins Medium"/>
                <a:sym typeface="Poppins Medium"/>
              </a:defRPr>
            </a:lvl7pPr>
            <a:lvl8pPr indent="0" lvl="7" marL="0" algn="r">
              <a:spcBef>
                <a:spcPts val="0"/>
              </a:spcBef>
              <a:buNone/>
              <a:defRPr b="0" i="0" sz="600">
                <a:solidFill>
                  <a:schemeClr val="dk1"/>
                </a:solidFill>
                <a:latin typeface="Poppins Medium"/>
                <a:ea typeface="Poppins Medium"/>
                <a:cs typeface="Poppins Medium"/>
                <a:sym typeface="Poppins Medium"/>
              </a:defRPr>
            </a:lvl8pPr>
            <a:lvl9pPr indent="0" lvl="8" marL="0" algn="r">
              <a:spcBef>
                <a:spcPts val="0"/>
              </a:spcBef>
              <a:buNone/>
              <a:defRPr b="0" i="0" sz="600">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ize — Red">
  <p:cSld name="Seize — Red">
    <p:bg>
      <p:bgPr>
        <a:solidFill>
          <a:srgbClr val="0078C4"/>
        </a:solidFill>
      </p:bgPr>
    </p:bg>
    <p:spTree>
      <p:nvGrpSpPr>
        <p:cNvPr id="36" name="Shape 36"/>
        <p:cNvGrpSpPr/>
        <p:nvPr/>
      </p:nvGrpSpPr>
      <p:grpSpPr>
        <a:xfrm>
          <a:off x="0" y="0"/>
          <a:ext cx="0" cy="0"/>
          <a:chOff x="0" y="0"/>
          <a:chExt cx="0" cy="0"/>
        </a:xfrm>
      </p:grpSpPr>
      <p:sp>
        <p:nvSpPr>
          <p:cNvPr id="37" name="Google Shape;37;p8"/>
          <p:cNvSpPr txBox="1"/>
          <p:nvPr>
            <p:ph type="ctrTitle"/>
          </p:nvPr>
        </p:nvSpPr>
        <p:spPr>
          <a:xfrm>
            <a:off x="1346610" y="2759428"/>
            <a:ext cx="9495733" cy="1339145"/>
          </a:xfrm>
          <a:prstGeom prst="rect">
            <a:avLst/>
          </a:prstGeom>
          <a:noFill/>
          <a:ln>
            <a:noFill/>
          </a:ln>
        </p:spPr>
        <p:txBody>
          <a:bodyPr anchorCtr="0" anchor="ctr" bIns="0" lIns="0" spcFirstLastPara="1" rIns="0" wrap="square" tIns="0">
            <a:noAutofit/>
          </a:bodyPr>
          <a:lstStyle>
            <a:lvl1pPr lvl="0" algn="ctr">
              <a:lnSpc>
                <a:spcPct val="110000"/>
              </a:lnSpc>
              <a:spcBef>
                <a:spcPts val="0"/>
              </a:spcBef>
              <a:spcAft>
                <a:spcPts val="0"/>
              </a:spcAft>
              <a:buClr>
                <a:schemeClr val="lt1"/>
              </a:buClr>
              <a:buSzPts val="3400"/>
              <a:buFont typeface="Poppins Medium"/>
              <a:buNone/>
              <a:defRPr b="0" i="0" sz="3400" cap="none">
                <a:solidFill>
                  <a:schemeClr val="lt1"/>
                </a:solidFill>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8"/>
          <p:cNvSpPr/>
          <p:nvPr/>
        </p:nvSpPr>
        <p:spPr>
          <a:xfrm>
            <a:off x="3694176" y="1028700"/>
            <a:ext cx="4800600" cy="4800600"/>
          </a:xfrm>
          <a:custGeom>
            <a:rect b="b" l="l" r="r" t="t"/>
            <a:pathLst>
              <a:path extrusionOk="0" h="4800600" w="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39" name="Google Shape;39;p8"/>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a:solidFill>
                  <a:schemeClr val="lt1"/>
                </a:solidFill>
                <a:latin typeface="Poppins Medium"/>
                <a:ea typeface="Poppins Medium"/>
                <a:cs typeface="Poppins Medium"/>
                <a:sym typeface="Poppins Medium"/>
              </a:defRPr>
            </a:lvl1pPr>
            <a:lvl2pPr indent="0" lvl="1" marL="0" algn="r">
              <a:spcBef>
                <a:spcPts val="0"/>
              </a:spcBef>
              <a:buNone/>
              <a:defRPr b="0" i="0" sz="600">
                <a:solidFill>
                  <a:schemeClr val="lt1"/>
                </a:solidFill>
                <a:latin typeface="Poppins Medium"/>
                <a:ea typeface="Poppins Medium"/>
                <a:cs typeface="Poppins Medium"/>
                <a:sym typeface="Poppins Medium"/>
              </a:defRPr>
            </a:lvl2pPr>
            <a:lvl3pPr indent="0" lvl="2" marL="0" algn="r">
              <a:spcBef>
                <a:spcPts val="0"/>
              </a:spcBef>
              <a:buNone/>
              <a:defRPr b="0" i="0" sz="600">
                <a:solidFill>
                  <a:schemeClr val="lt1"/>
                </a:solidFill>
                <a:latin typeface="Poppins Medium"/>
                <a:ea typeface="Poppins Medium"/>
                <a:cs typeface="Poppins Medium"/>
                <a:sym typeface="Poppins Medium"/>
              </a:defRPr>
            </a:lvl3pPr>
            <a:lvl4pPr indent="0" lvl="3" marL="0" algn="r">
              <a:spcBef>
                <a:spcPts val="0"/>
              </a:spcBef>
              <a:buNone/>
              <a:defRPr b="0" i="0" sz="600">
                <a:solidFill>
                  <a:schemeClr val="lt1"/>
                </a:solidFill>
                <a:latin typeface="Poppins Medium"/>
                <a:ea typeface="Poppins Medium"/>
                <a:cs typeface="Poppins Medium"/>
                <a:sym typeface="Poppins Medium"/>
              </a:defRPr>
            </a:lvl4pPr>
            <a:lvl5pPr indent="0" lvl="4" marL="0" algn="r">
              <a:spcBef>
                <a:spcPts val="0"/>
              </a:spcBef>
              <a:buNone/>
              <a:defRPr b="0" i="0" sz="600">
                <a:solidFill>
                  <a:schemeClr val="lt1"/>
                </a:solidFill>
                <a:latin typeface="Poppins Medium"/>
                <a:ea typeface="Poppins Medium"/>
                <a:cs typeface="Poppins Medium"/>
                <a:sym typeface="Poppins Medium"/>
              </a:defRPr>
            </a:lvl5pPr>
            <a:lvl6pPr indent="0" lvl="5" marL="0" algn="r">
              <a:spcBef>
                <a:spcPts val="0"/>
              </a:spcBef>
              <a:buNone/>
              <a:defRPr b="0" i="0" sz="600">
                <a:solidFill>
                  <a:schemeClr val="lt1"/>
                </a:solidFill>
                <a:latin typeface="Poppins Medium"/>
                <a:ea typeface="Poppins Medium"/>
                <a:cs typeface="Poppins Medium"/>
                <a:sym typeface="Poppins Medium"/>
              </a:defRPr>
            </a:lvl6pPr>
            <a:lvl7pPr indent="0" lvl="6" marL="0" algn="r">
              <a:spcBef>
                <a:spcPts val="0"/>
              </a:spcBef>
              <a:buNone/>
              <a:defRPr b="0" i="0" sz="600">
                <a:solidFill>
                  <a:schemeClr val="lt1"/>
                </a:solidFill>
                <a:latin typeface="Poppins Medium"/>
                <a:ea typeface="Poppins Medium"/>
                <a:cs typeface="Poppins Medium"/>
                <a:sym typeface="Poppins Medium"/>
              </a:defRPr>
            </a:lvl7pPr>
            <a:lvl8pPr indent="0" lvl="7" marL="0" algn="r">
              <a:spcBef>
                <a:spcPts val="0"/>
              </a:spcBef>
              <a:buNone/>
              <a:defRPr b="0" i="0" sz="600">
                <a:solidFill>
                  <a:schemeClr val="lt1"/>
                </a:solidFill>
                <a:latin typeface="Poppins Medium"/>
                <a:ea typeface="Poppins Medium"/>
                <a:cs typeface="Poppins Medium"/>
                <a:sym typeface="Poppins Medium"/>
              </a:defRPr>
            </a:lvl8pPr>
            <a:lvl9pPr indent="0" lvl="8" marL="0" algn="r">
              <a:spcBef>
                <a:spcPts val="0"/>
              </a:spcBef>
              <a:buNone/>
              <a:defRPr b="0" i="0" sz="600">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ice — Red">
  <p:cSld name="Voice — Red">
    <p:bg>
      <p:bgPr>
        <a:solidFill>
          <a:schemeClr val="accent1"/>
        </a:solidFill>
      </p:bgPr>
    </p:bg>
    <p:spTree>
      <p:nvGrpSpPr>
        <p:cNvPr id="40" name="Shape 40"/>
        <p:cNvGrpSpPr/>
        <p:nvPr/>
      </p:nvGrpSpPr>
      <p:grpSpPr>
        <a:xfrm>
          <a:off x="0" y="0"/>
          <a:ext cx="0" cy="0"/>
          <a:chOff x="0" y="0"/>
          <a:chExt cx="0" cy="0"/>
        </a:xfrm>
      </p:grpSpPr>
      <p:sp>
        <p:nvSpPr>
          <p:cNvPr id="41" name="Google Shape;41;p9"/>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a:solidFill>
                  <a:schemeClr val="lt1"/>
                </a:solidFill>
                <a:latin typeface="Poppins Medium"/>
                <a:ea typeface="Poppins Medium"/>
                <a:cs typeface="Poppins Medium"/>
                <a:sym typeface="Poppins Medium"/>
              </a:defRPr>
            </a:lvl1pPr>
            <a:lvl2pPr indent="0" lvl="1" marL="0" algn="r">
              <a:spcBef>
                <a:spcPts val="0"/>
              </a:spcBef>
              <a:buNone/>
              <a:defRPr b="0" i="0" sz="600">
                <a:solidFill>
                  <a:schemeClr val="lt1"/>
                </a:solidFill>
                <a:latin typeface="Poppins Medium"/>
                <a:ea typeface="Poppins Medium"/>
                <a:cs typeface="Poppins Medium"/>
                <a:sym typeface="Poppins Medium"/>
              </a:defRPr>
            </a:lvl2pPr>
            <a:lvl3pPr indent="0" lvl="2" marL="0" algn="r">
              <a:spcBef>
                <a:spcPts val="0"/>
              </a:spcBef>
              <a:buNone/>
              <a:defRPr b="0" i="0" sz="600">
                <a:solidFill>
                  <a:schemeClr val="lt1"/>
                </a:solidFill>
                <a:latin typeface="Poppins Medium"/>
                <a:ea typeface="Poppins Medium"/>
                <a:cs typeface="Poppins Medium"/>
                <a:sym typeface="Poppins Medium"/>
              </a:defRPr>
            </a:lvl3pPr>
            <a:lvl4pPr indent="0" lvl="3" marL="0" algn="r">
              <a:spcBef>
                <a:spcPts val="0"/>
              </a:spcBef>
              <a:buNone/>
              <a:defRPr b="0" i="0" sz="600">
                <a:solidFill>
                  <a:schemeClr val="lt1"/>
                </a:solidFill>
                <a:latin typeface="Poppins Medium"/>
                <a:ea typeface="Poppins Medium"/>
                <a:cs typeface="Poppins Medium"/>
                <a:sym typeface="Poppins Medium"/>
              </a:defRPr>
            </a:lvl4pPr>
            <a:lvl5pPr indent="0" lvl="4" marL="0" algn="r">
              <a:spcBef>
                <a:spcPts val="0"/>
              </a:spcBef>
              <a:buNone/>
              <a:defRPr b="0" i="0" sz="600">
                <a:solidFill>
                  <a:schemeClr val="lt1"/>
                </a:solidFill>
                <a:latin typeface="Poppins Medium"/>
                <a:ea typeface="Poppins Medium"/>
                <a:cs typeface="Poppins Medium"/>
                <a:sym typeface="Poppins Medium"/>
              </a:defRPr>
            </a:lvl5pPr>
            <a:lvl6pPr indent="0" lvl="5" marL="0" algn="r">
              <a:spcBef>
                <a:spcPts val="0"/>
              </a:spcBef>
              <a:buNone/>
              <a:defRPr b="0" i="0" sz="600">
                <a:solidFill>
                  <a:schemeClr val="lt1"/>
                </a:solidFill>
                <a:latin typeface="Poppins Medium"/>
                <a:ea typeface="Poppins Medium"/>
                <a:cs typeface="Poppins Medium"/>
                <a:sym typeface="Poppins Medium"/>
              </a:defRPr>
            </a:lvl6pPr>
            <a:lvl7pPr indent="0" lvl="6" marL="0" algn="r">
              <a:spcBef>
                <a:spcPts val="0"/>
              </a:spcBef>
              <a:buNone/>
              <a:defRPr b="0" i="0" sz="600">
                <a:solidFill>
                  <a:schemeClr val="lt1"/>
                </a:solidFill>
                <a:latin typeface="Poppins Medium"/>
                <a:ea typeface="Poppins Medium"/>
                <a:cs typeface="Poppins Medium"/>
                <a:sym typeface="Poppins Medium"/>
              </a:defRPr>
            </a:lvl7pPr>
            <a:lvl8pPr indent="0" lvl="7" marL="0" algn="r">
              <a:spcBef>
                <a:spcPts val="0"/>
              </a:spcBef>
              <a:buNone/>
              <a:defRPr b="0" i="0" sz="600">
                <a:solidFill>
                  <a:schemeClr val="lt1"/>
                </a:solidFill>
                <a:latin typeface="Poppins Medium"/>
                <a:ea typeface="Poppins Medium"/>
                <a:cs typeface="Poppins Medium"/>
                <a:sym typeface="Poppins Medium"/>
              </a:defRPr>
            </a:lvl8pPr>
            <a:lvl9pPr indent="0" lvl="8" marL="0" algn="r">
              <a:spcBef>
                <a:spcPts val="0"/>
              </a:spcBef>
              <a:buNone/>
              <a:defRPr b="0" i="0" sz="600">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
        <p:nvSpPr>
          <p:cNvPr id="42" name="Google Shape;42;p9"/>
          <p:cNvSpPr txBox="1"/>
          <p:nvPr>
            <p:ph type="ctrTitle"/>
          </p:nvPr>
        </p:nvSpPr>
        <p:spPr>
          <a:xfrm>
            <a:off x="1620012" y="2797769"/>
            <a:ext cx="8951976" cy="1262461"/>
          </a:xfrm>
          <a:prstGeom prst="rect">
            <a:avLst/>
          </a:prstGeom>
          <a:noFill/>
          <a:ln>
            <a:noFill/>
          </a:ln>
        </p:spPr>
        <p:txBody>
          <a:bodyPr anchorCtr="0" anchor="ctr" bIns="0" lIns="0" spcFirstLastPara="1" rIns="0" wrap="square" tIns="0">
            <a:noAutofit/>
          </a:bodyPr>
          <a:lstStyle>
            <a:lvl1pPr lvl="0" algn="ctr">
              <a:lnSpc>
                <a:spcPct val="110000"/>
              </a:lnSpc>
              <a:spcBef>
                <a:spcPts val="0"/>
              </a:spcBef>
              <a:spcAft>
                <a:spcPts val="0"/>
              </a:spcAft>
              <a:buClr>
                <a:schemeClr val="lt1"/>
              </a:buClr>
              <a:buSzPts val="4200"/>
              <a:buFont typeface="Poppins Medium"/>
              <a:buNone/>
              <a:defRPr b="0" i="0" sz="4200" cap="none">
                <a:solidFill>
                  <a:schemeClr val="lt1"/>
                </a:solidFill>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ice — Black">
  <p:cSld name="Voice — Black">
    <p:bg>
      <p:bgPr>
        <a:solidFill>
          <a:schemeClr val="dk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1620012" y="2797769"/>
            <a:ext cx="8951976" cy="1262461"/>
          </a:xfrm>
          <a:prstGeom prst="rect">
            <a:avLst/>
          </a:prstGeom>
          <a:noFill/>
          <a:ln>
            <a:noFill/>
          </a:ln>
        </p:spPr>
        <p:txBody>
          <a:bodyPr anchorCtr="0" anchor="ctr" bIns="0" lIns="0" spcFirstLastPara="1" rIns="0" wrap="square" tIns="0">
            <a:noAutofit/>
          </a:bodyPr>
          <a:lstStyle>
            <a:lvl1pPr lvl="0" algn="ctr">
              <a:lnSpc>
                <a:spcPct val="110000"/>
              </a:lnSpc>
              <a:spcBef>
                <a:spcPts val="0"/>
              </a:spcBef>
              <a:spcAft>
                <a:spcPts val="0"/>
              </a:spcAft>
              <a:buClr>
                <a:schemeClr val="lt1"/>
              </a:buClr>
              <a:buSzPts val="4200"/>
              <a:buFont typeface="Poppins Medium"/>
              <a:buNone/>
              <a:defRPr b="0" i="0" sz="4200" cap="none">
                <a:solidFill>
                  <a:schemeClr val="lt1"/>
                </a:solidFill>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0"/>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a:solidFill>
                  <a:schemeClr val="lt1"/>
                </a:solidFill>
                <a:latin typeface="Poppins Medium"/>
                <a:ea typeface="Poppins Medium"/>
                <a:cs typeface="Poppins Medium"/>
                <a:sym typeface="Poppins Medium"/>
              </a:defRPr>
            </a:lvl1pPr>
            <a:lvl2pPr indent="0" lvl="1" marL="0" algn="r">
              <a:spcBef>
                <a:spcPts val="0"/>
              </a:spcBef>
              <a:buNone/>
              <a:defRPr b="0" i="0" sz="600">
                <a:solidFill>
                  <a:schemeClr val="lt1"/>
                </a:solidFill>
                <a:latin typeface="Poppins Medium"/>
                <a:ea typeface="Poppins Medium"/>
                <a:cs typeface="Poppins Medium"/>
                <a:sym typeface="Poppins Medium"/>
              </a:defRPr>
            </a:lvl2pPr>
            <a:lvl3pPr indent="0" lvl="2" marL="0" algn="r">
              <a:spcBef>
                <a:spcPts val="0"/>
              </a:spcBef>
              <a:buNone/>
              <a:defRPr b="0" i="0" sz="600">
                <a:solidFill>
                  <a:schemeClr val="lt1"/>
                </a:solidFill>
                <a:latin typeface="Poppins Medium"/>
                <a:ea typeface="Poppins Medium"/>
                <a:cs typeface="Poppins Medium"/>
                <a:sym typeface="Poppins Medium"/>
              </a:defRPr>
            </a:lvl3pPr>
            <a:lvl4pPr indent="0" lvl="3" marL="0" algn="r">
              <a:spcBef>
                <a:spcPts val="0"/>
              </a:spcBef>
              <a:buNone/>
              <a:defRPr b="0" i="0" sz="600">
                <a:solidFill>
                  <a:schemeClr val="lt1"/>
                </a:solidFill>
                <a:latin typeface="Poppins Medium"/>
                <a:ea typeface="Poppins Medium"/>
                <a:cs typeface="Poppins Medium"/>
                <a:sym typeface="Poppins Medium"/>
              </a:defRPr>
            </a:lvl4pPr>
            <a:lvl5pPr indent="0" lvl="4" marL="0" algn="r">
              <a:spcBef>
                <a:spcPts val="0"/>
              </a:spcBef>
              <a:buNone/>
              <a:defRPr b="0" i="0" sz="600">
                <a:solidFill>
                  <a:schemeClr val="lt1"/>
                </a:solidFill>
                <a:latin typeface="Poppins Medium"/>
                <a:ea typeface="Poppins Medium"/>
                <a:cs typeface="Poppins Medium"/>
                <a:sym typeface="Poppins Medium"/>
              </a:defRPr>
            </a:lvl5pPr>
            <a:lvl6pPr indent="0" lvl="5" marL="0" algn="r">
              <a:spcBef>
                <a:spcPts val="0"/>
              </a:spcBef>
              <a:buNone/>
              <a:defRPr b="0" i="0" sz="600">
                <a:solidFill>
                  <a:schemeClr val="lt1"/>
                </a:solidFill>
                <a:latin typeface="Poppins Medium"/>
                <a:ea typeface="Poppins Medium"/>
                <a:cs typeface="Poppins Medium"/>
                <a:sym typeface="Poppins Medium"/>
              </a:defRPr>
            </a:lvl6pPr>
            <a:lvl7pPr indent="0" lvl="6" marL="0" algn="r">
              <a:spcBef>
                <a:spcPts val="0"/>
              </a:spcBef>
              <a:buNone/>
              <a:defRPr b="0" i="0" sz="600">
                <a:solidFill>
                  <a:schemeClr val="lt1"/>
                </a:solidFill>
                <a:latin typeface="Poppins Medium"/>
                <a:ea typeface="Poppins Medium"/>
                <a:cs typeface="Poppins Medium"/>
                <a:sym typeface="Poppins Medium"/>
              </a:defRPr>
            </a:lvl7pPr>
            <a:lvl8pPr indent="0" lvl="7" marL="0" algn="r">
              <a:spcBef>
                <a:spcPts val="0"/>
              </a:spcBef>
              <a:buNone/>
              <a:defRPr b="0" i="0" sz="600">
                <a:solidFill>
                  <a:schemeClr val="lt1"/>
                </a:solidFill>
                <a:latin typeface="Poppins Medium"/>
                <a:ea typeface="Poppins Medium"/>
                <a:cs typeface="Poppins Medium"/>
                <a:sym typeface="Poppins Medium"/>
              </a:defRPr>
            </a:lvl8pPr>
            <a:lvl9pPr indent="0" lvl="8" marL="0" algn="r">
              <a:spcBef>
                <a:spcPts val="0"/>
              </a:spcBef>
              <a:buNone/>
              <a:defRPr b="0" i="0" sz="600">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ice — Blue">
  <p:cSld name="Voice — Blue">
    <p:bg>
      <p:bgPr>
        <a:solidFill>
          <a:schemeClr val="accent2"/>
        </a:solidFill>
      </p:bgPr>
    </p:bg>
    <p:spTree>
      <p:nvGrpSpPr>
        <p:cNvPr id="46" name="Shape 46"/>
        <p:cNvGrpSpPr/>
        <p:nvPr/>
      </p:nvGrpSpPr>
      <p:grpSpPr>
        <a:xfrm>
          <a:off x="0" y="0"/>
          <a:ext cx="0" cy="0"/>
          <a:chOff x="0" y="0"/>
          <a:chExt cx="0" cy="0"/>
        </a:xfrm>
      </p:grpSpPr>
      <p:sp>
        <p:nvSpPr>
          <p:cNvPr id="47" name="Google Shape;47;p11"/>
          <p:cNvSpPr txBox="1"/>
          <p:nvPr>
            <p:ph type="ctrTitle"/>
          </p:nvPr>
        </p:nvSpPr>
        <p:spPr>
          <a:xfrm>
            <a:off x="1620012" y="2797769"/>
            <a:ext cx="8951976" cy="1262461"/>
          </a:xfrm>
          <a:prstGeom prst="rect">
            <a:avLst/>
          </a:prstGeom>
          <a:noFill/>
          <a:ln>
            <a:noFill/>
          </a:ln>
        </p:spPr>
        <p:txBody>
          <a:bodyPr anchorCtr="0" anchor="ctr" bIns="0" lIns="0" spcFirstLastPara="1" rIns="0" wrap="square" tIns="0">
            <a:noAutofit/>
          </a:bodyPr>
          <a:lstStyle>
            <a:lvl1pPr lvl="0" algn="ctr">
              <a:lnSpc>
                <a:spcPct val="110000"/>
              </a:lnSpc>
              <a:spcBef>
                <a:spcPts val="0"/>
              </a:spcBef>
              <a:spcAft>
                <a:spcPts val="0"/>
              </a:spcAft>
              <a:buClr>
                <a:schemeClr val="lt1"/>
              </a:buClr>
              <a:buSzPts val="4200"/>
              <a:buFont typeface="Poppins Medium"/>
              <a:buNone/>
              <a:defRPr b="0" i="0" sz="4200" cap="none">
                <a:solidFill>
                  <a:schemeClr val="lt1"/>
                </a:solidFill>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11"/>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a:solidFill>
                  <a:schemeClr val="lt1"/>
                </a:solidFill>
                <a:latin typeface="Poppins Medium"/>
                <a:ea typeface="Poppins Medium"/>
                <a:cs typeface="Poppins Medium"/>
                <a:sym typeface="Poppins Medium"/>
              </a:defRPr>
            </a:lvl1pPr>
            <a:lvl2pPr indent="0" lvl="1" marL="0" algn="r">
              <a:spcBef>
                <a:spcPts val="0"/>
              </a:spcBef>
              <a:buNone/>
              <a:defRPr b="0" i="0" sz="600">
                <a:solidFill>
                  <a:schemeClr val="lt1"/>
                </a:solidFill>
                <a:latin typeface="Poppins Medium"/>
                <a:ea typeface="Poppins Medium"/>
                <a:cs typeface="Poppins Medium"/>
                <a:sym typeface="Poppins Medium"/>
              </a:defRPr>
            </a:lvl2pPr>
            <a:lvl3pPr indent="0" lvl="2" marL="0" algn="r">
              <a:spcBef>
                <a:spcPts val="0"/>
              </a:spcBef>
              <a:buNone/>
              <a:defRPr b="0" i="0" sz="600">
                <a:solidFill>
                  <a:schemeClr val="lt1"/>
                </a:solidFill>
                <a:latin typeface="Poppins Medium"/>
                <a:ea typeface="Poppins Medium"/>
                <a:cs typeface="Poppins Medium"/>
                <a:sym typeface="Poppins Medium"/>
              </a:defRPr>
            </a:lvl3pPr>
            <a:lvl4pPr indent="0" lvl="3" marL="0" algn="r">
              <a:spcBef>
                <a:spcPts val="0"/>
              </a:spcBef>
              <a:buNone/>
              <a:defRPr b="0" i="0" sz="600">
                <a:solidFill>
                  <a:schemeClr val="lt1"/>
                </a:solidFill>
                <a:latin typeface="Poppins Medium"/>
                <a:ea typeface="Poppins Medium"/>
                <a:cs typeface="Poppins Medium"/>
                <a:sym typeface="Poppins Medium"/>
              </a:defRPr>
            </a:lvl4pPr>
            <a:lvl5pPr indent="0" lvl="4" marL="0" algn="r">
              <a:spcBef>
                <a:spcPts val="0"/>
              </a:spcBef>
              <a:buNone/>
              <a:defRPr b="0" i="0" sz="600">
                <a:solidFill>
                  <a:schemeClr val="lt1"/>
                </a:solidFill>
                <a:latin typeface="Poppins Medium"/>
                <a:ea typeface="Poppins Medium"/>
                <a:cs typeface="Poppins Medium"/>
                <a:sym typeface="Poppins Medium"/>
              </a:defRPr>
            </a:lvl5pPr>
            <a:lvl6pPr indent="0" lvl="5" marL="0" algn="r">
              <a:spcBef>
                <a:spcPts val="0"/>
              </a:spcBef>
              <a:buNone/>
              <a:defRPr b="0" i="0" sz="600">
                <a:solidFill>
                  <a:schemeClr val="lt1"/>
                </a:solidFill>
                <a:latin typeface="Poppins Medium"/>
                <a:ea typeface="Poppins Medium"/>
                <a:cs typeface="Poppins Medium"/>
                <a:sym typeface="Poppins Medium"/>
              </a:defRPr>
            </a:lvl6pPr>
            <a:lvl7pPr indent="0" lvl="6" marL="0" algn="r">
              <a:spcBef>
                <a:spcPts val="0"/>
              </a:spcBef>
              <a:buNone/>
              <a:defRPr b="0" i="0" sz="600">
                <a:solidFill>
                  <a:schemeClr val="lt1"/>
                </a:solidFill>
                <a:latin typeface="Poppins Medium"/>
                <a:ea typeface="Poppins Medium"/>
                <a:cs typeface="Poppins Medium"/>
                <a:sym typeface="Poppins Medium"/>
              </a:defRPr>
            </a:lvl7pPr>
            <a:lvl8pPr indent="0" lvl="7" marL="0" algn="r">
              <a:spcBef>
                <a:spcPts val="0"/>
              </a:spcBef>
              <a:buNone/>
              <a:defRPr b="0" i="0" sz="600">
                <a:solidFill>
                  <a:schemeClr val="lt1"/>
                </a:solidFill>
                <a:latin typeface="Poppins Medium"/>
                <a:ea typeface="Poppins Medium"/>
                <a:cs typeface="Poppins Medium"/>
                <a:sym typeface="Poppins Medium"/>
              </a:defRPr>
            </a:lvl8pPr>
            <a:lvl9pPr indent="0" lvl="8" marL="0" algn="r">
              <a:spcBef>
                <a:spcPts val="0"/>
              </a:spcBef>
              <a:buNone/>
              <a:defRPr b="0" i="0" sz="600">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6.xml"/><Relationship Id="rId10" Type="http://schemas.openxmlformats.org/officeDocument/2006/relationships/slideLayout" Target="../slideLayouts/slideLayout15.xml"/><Relationship Id="rId13" Type="http://schemas.openxmlformats.org/officeDocument/2006/relationships/theme" Target="../theme/theme1.xml"/><Relationship Id="rId12" Type="http://schemas.openxmlformats.org/officeDocument/2006/relationships/slideLayout" Target="../slideLayouts/slideLayout17.xml"/><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9" Type="http://schemas.openxmlformats.org/officeDocument/2006/relationships/slideLayout" Target="../slideLayouts/slideLayout14.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85800"/>
            <a:ext cx="10817352" cy="64008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2300"/>
              <a:buFont typeface="Poppins Medium"/>
              <a:buNone/>
              <a:defRPr b="0" i="0" sz="2300" u="none" cap="none" strike="noStrike">
                <a:solidFill>
                  <a:schemeClr val="dk1"/>
                </a:solidFill>
                <a:latin typeface="Poppins Medium"/>
                <a:ea typeface="Poppins Medium"/>
                <a:cs typeface="Poppins Medium"/>
                <a:sym typeface="Poppi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85800" y="1828800"/>
            <a:ext cx="10817352" cy="4114800"/>
          </a:xfrm>
          <a:prstGeom prst="rect">
            <a:avLst/>
          </a:prstGeom>
          <a:noFill/>
          <a:ln>
            <a:noFill/>
          </a:ln>
        </p:spPr>
        <p:txBody>
          <a:bodyPr anchorCtr="0" anchor="t" bIns="0" lIns="0" spcFirstLastPara="1" rIns="0" wrap="square" tIns="0">
            <a:normAutofit/>
          </a:bodyPr>
          <a:lstStyle>
            <a:lvl1pPr indent="-228600" lvl="0" marL="457200" marR="0" rtl="0" algn="l">
              <a:lnSpc>
                <a:spcPct val="157142"/>
              </a:lnSpc>
              <a:spcBef>
                <a:spcPts val="1000"/>
              </a:spcBef>
              <a:spcAft>
                <a:spcPts val="0"/>
              </a:spcAft>
              <a:buClr>
                <a:schemeClr val="dk1"/>
              </a:buClr>
              <a:buSzPts val="1400"/>
              <a:buFont typeface="Poppins"/>
              <a:buNone/>
              <a:defRPr b="0" i="0" sz="1400" u="none" cap="none" strike="noStrike">
                <a:solidFill>
                  <a:schemeClr val="dk1"/>
                </a:solidFill>
                <a:latin typeface="Poppins"/>
                <a:ea typeface="Poppins"/>
                <a:cs typeface="Poppins"/>
                <a:sym typeface="Poppins"/>
              </a:defRPr>
            </a:lvl1pPr>
            <a:lvl2pPr indent="-317500" lvl="1" marL="914400" marR="0" rtl="0" algn="l">
              <a:lnSpc>
                <a:spcPct val="157142"/>
              </a:lnSpc>
              <a:spcBef>
                <a:spcPts val="5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2pPr>
            <a:lvl3pPr indent="-317500" lvl="2" marL="1371600" marR="0" rtl="0" algn="l">
              <a:lnSpc>
                <a:spcPct val="157142"/>
              </a:lnSpc>
              <a:spcBef>
                <a:spcPts val="5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3pPr>
            <a:lvl4pPr indent="-317500" lvl="3" marL="1828800" marR="0" rtl="0" algn="l">
              <a:lnSpc>
                <a:spcPct val="157142"/>
              </a:lnSpc>
              <a:spcBef>
                <a:spcPts val="5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4pPr>
            <a:lvl5pPr indent="-317500" lvl="4" marL="2286000" marR="0" rtl="0" algn="l">
              <a:lnSpc>
                <a:spcPct val="157142"/>
              </a:lnSpc>
              <a:spcBef>
                <a:spcPts val="5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12" name="Google Shape;12;p1"/>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600" u="none" cap="none" strike="noStrike">
                <a:solidFill>
                  <a:schemeClr val="dk1"/>
                </a:solidFill>
                <a:latin typeface="Poppins Medium"/>
                <a:ea typeface="Poppins Medium"/>
                <a:cs typeface="Poppins Medium"/>
                <a:sym typeface="Poppins Medium"/>
              </a:defRPr>
            </a:lvl1pPr>
            <a:lvl2pPr indent="0" lvl="1" marL="0" marR="0" rtl="0" algn="r">
              <a:spcBef>
                <a:spcPts val="0"/>
              </a:spcBef>
              <a:buNone/>
              <a:defRPr b="0" i="0" sz="600" u="none" cap="none" strike="noStrike">
                <a:solidFill>
                  <a:schemeClr val="dk1"/>
                </a:solidFill>
                <a:latin typeface="Poppins Medium"/>
                <a:ea typeface="Poppins Medium"/>
                <a:cs typeface="Poppins Medium"/>
                <a:sym typeface="Poppins Medium"/>
              </a:defRPr>
            </a:lvl2pPr>
            <a:lvl3pPr indent="0" lvl="2" marL="0" marR="0" rtl="0" algn="r">
              <a:spcBef>
                <a:spcPts val="0"/>
              </a:spcBef>
              <a:buNone/>
              <a:defRPr b="0" i="0" sz="600" u="none" cap="none" strike="noStrike">
                <a:solidFill>
                  <a:schemeClr val="dk1"/>
                </a:solidFill>
                <a:latin typeface="Poppins Medium"/>
                <a:ea typeface="Poppins Medium"/>
                <a:cs typeface="Poppins Medium"/>
                <a:sym typeface="Poppins Medium"/>
              </a:defRPr>
            </a:lvl3pPr>
            <a:lvl4pPr indent="0" lvl="3" marL="0" marR="0" rtl="0" algn="r">
              <a:spcBef>
                <a:spcPts val="0"/>
              </a:spcBef>
              <a:buNone/>
              <a:defRPr b="0" i="0" sz="600" u="none" cap="none" strike="noStrike">
                <a:solidFill>
                  <a:schemeClr val="dk1"/>
                </a:solidFill>
                <a:latin typeface="Poppins Medium"/>
                <a:ea typeface="Poppins Medium"/>
                <a:cs typeface="Poppins Medium"/>
                <a:sym typeface="Poppins Medium"/>
              </a:defRPr>
            </a:lvl4pPr>
            <a:lvl5pPr indent="0" lvl="4" marL="0" marR="0" rtl="0" algn="r">
              <a:spcBef>
                <a:spcPts val="0"/>
              </a:spcBef>
              <a:buNone/>
              <a:defRPr b="0" i="0" sz="600" u="none" cap="none" strike="noStrike">
                <a:solidFill>
                  <a:schemeClr val="dk1"/>
                </a:solidFill>
                <a:latin typeface="Poppins Medium"/>
                <a:ea typeface="Poppins Medium"/>
                <a:cs typeface="Poppins Medium"/>
                <a:sym typeface="Poppins Medium"/>
              </a:defRPr>
            </a:lvl5pPr>
            <a:lvl6pPr indent="0" lvl="5" marL="0" marR="0" rtl="0" algn="r">
              <a:spcBef>
                <a:spcPts val="0"/>
              </a:spcBef>
              <a:buNone/>
              <a:defRPr b="0" i="0" sz="600" u="none" cap="none" strike="noStrike">
                <a:solidFill>
                  <a:schemeClr val="dk1"/>
                </a:solidFill>
                <a:latin typeface="Poppins Medium"/>
                <a:ea typeface="Poppins Medium"/>
                <a:cs typeface="Poppins Medium"/>
                <a:sym typeface="Poppins Medium"/>
              </a:defRPr>
            </a:lvl6pPr>
            <a:lvl7pPr indent="0" lvl="6" marL="0" marR="0" rtl="0" algn="r">
              <a:spcBef>
                <a:spcPts val="0"/>
              </a:spcBef>
              <a:buNone/>
              <a:defRPr b="0" i="0" sz="600" u="none" cap="none" strike="noStrike">
                <a:solidFill>
                  <a:schemeClr val="dk1"/>
                </a:solidFill>
                <a:latin typeface="Poppins Medium"/>
                <a:ea typeface="Poppins Medium"/>
                <a:cs typeface="Poppins Medium"/>
                <a:sym typeface="Poppins Medium"/>
              </a:defRPr>
            </a:lvl7pPr>
            <a:lvl8pPr indent="0" lvl="7" marL="0" marR="0" rtl="0" algn="r">
              <a:spcBef>
                <a:spcPts val="0"/>
              </a:spcBef>
              <a:buNone/>
              <a:defRPr b="0" i="0" sz="600" u="none" cap="none" strike="noStrike">
                <a:solidFill>
                  <a:schemeClr val="dk1"/>
                </a:solidFill>
                <a:latin typeface="Poppins Medium"/>
                <a:ea typeface="Poppins Medium"/>
                <a:cs typeface="Poppins Medium"/>
                <a:sym typeface="Poppins Medium"/>
              </a:defRPr>
            </a:lvl8pPr>
            <a:lvl9pPr indent="0" lvl="8" marL="0" marR="0" rtl="0" algn="r">
              <a:spcBef>
                <a:spcPts val="0"/>
              </a:spcBef>
              <a:buNone/>
              <a:defRPr b="0" i="0" sz="6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 name="Shape 32"/>
        <p:cNvGrpSpPr/>
        <p:nvPr/>
      </p:nvGrpSpPr>
      <p:grpSpPr>
        <a:xfrm>
          <a:off x="0" y="0"/>
          <a:ext cx="0" cy="0"/>
          <a:chOff x="0" y="0"/>
          <a:chExt cx="0" cy="0"/>
        </a:xfrm>
      </p:grpSpPr>
      <p:sp>
        <p:nvSpPr>
          <p:cNvPr id="33" name="Google Shape;33;p7"/>
          <p:cNvSpPr txBox="1"/>
          <p:nvPr>
            <p:ph type="title"/>
          </p:nvPr>
        </p:nvSpPr>
        <p:spPr>
          <a:xfrm>
            <a:off x="685800" y="685800"/>
            <a:ext cx="10817352" cy="64008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2300"/>
              <a:buFont typeface="Poppins Medium"/>
              <a:buNone/>
              <a:defRPr b="0" i="0" sz="2300" u="none" cap="none" strike="noStrike">
                <a:solidFill>
                  <a:schemeClr val="dk1"/>
                </a:solidFill>
                <a:latin typeface="Poppins Medium"/>
                <a:ea typeface="Poppins Medium"/>
                <a:cs typeface="Poppins Medium"/>
                <a:sym typeface="Poppi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7"/>
          <p:cNvSpPr txBox="1"/>
          <p:nvPr>
            <p:ph idx="1" type="body"/>
          </p:nvPr>
        </p:nvSpPr>
        <p:spPr>
          <a:xfrm>
            <a:off x="685800" y="1828800"/>
            <a:ext cx="10817352" cy="4352544"/>
          </a:xfrm>
          <a:prstGeom prst="rect">
            <a:avLst/>
          </a:prstGeom>
          <a:noFill/>
          <a:ln>
            <a:noFill/>
          </a:ln>
        </p:spPr>
        <p:txBody>
          <a:bodyPr anchorCtr="0" anchor="t" bIns="0" lIns="0" spcFirstLastPara="1" rIns="0" wrap="square" tIns="0">
            <a:noAutofit/>
          </a:bodyPr>
          <a:lstStyle>
            <a:lvl1pPr indent="-342900" lvl="0" marL="457200" marR="0" rtl="0" algn="l">
              <a:lnSpc>
                <a:spcPct val="200000"/>
              </a:lnSpc>
              <a:spcBef>
                <a:spcPts val="0"/>
              </a:spcBef>
              <a:spcAft>
                <a:spcPts val="0"/>
              </a:spcAft>
              <a:buClr>
                <a:schemeClr val="dk1"/>
              </a:buClr>
              <a:buSzPts val="1800"/>
              <a:buFont typeface="Poppins Medium"/>
              <a:buAutoNum type="arabicPeriod"/>
              <a:defRPr b="0" i="0" sz="1800" u="none" cap="none" strike="noStrike">
                <a:solidFill>
                  <a:schemeClr val="dk1"/>
                </a:solidFill>
                <a:latin typeface="Poppins"/>
                <a:ea typeface="Poppins"/>
                <a:cs typeface="Poppins"/>
                <a:sym typeface="Poppins"/>
              </a:defRPr>
            </a:lvl1pPr>
            <a:lvl2pPr indent="-342900" lvl="1" marL="914400" marR="0" rtl="0" algn="l">
              <a:lnSpc>
                <a:spcPct val="200000"/>
              </a:lnSpc>
              <a:spcBef>
                <a:spcPts val="0"/>
              </a:spcBef>
              <a:spcAft>
                <a:spcPts val="0"/>
              </a:spcAft>
              <a:buClr>
                <a:schemeClr val="dk1"/>
              </a:buClr>
              <a:buSzPts val="1800"/>
              <a:buFont typeface="Poppins Medium"/>
              <a:buAutoNum type="arabicPeriod"/>
              <a:defRPr b="0" i="0" sz="1800" u="none" cap="none" strike="noStrike">
                <a:solidFill>
                  <a:schemeClr val="dk1"/>
                </a:solidFill>
                <a:latin typeface="Poppins"/>
                <a:ea typeface="Poppins"/>
                <a:cs typeface="Poppins"/>
                <a:sym typeface="Poppins"/>
              </a:defRPr>
            </a:lvl2pPr>
            <a:lvl3pPr indent="-342900" lvl="2" marL="1371600" marR="0" rtl="0" algn="l">
              <a:lnSpc>
                <a:spcPct val="200000"/>
              </a:lnSpc>
              <a:spcBef>
                <a:spcPts val="0"/>
              </a:spcBef>
              <a:spcAft>
                <a:spcPts val="0"/>
              </a:spcAft>
              <a:buClr>
                <a:schemeClr val="dk1"/>
              </a:buClr>
              <a:buSzPts val="1800"/>
              <a:buFont typeface="Poppins Medium"/>
              <a:buAutoNum type="arabicPeriod"/>
              <a:defRPr b="0" i="0" sz="1800" u="none" cap="none" strike="noStrike">
                <a:solidFill>
                  <a:schemeClr val="dk1"/>
                </a:solidFill>
                <a:latin typeface="Poppins"/>
                <a:ea typeface="Poppins"/>
                <a:cs typeface="Poppins"/>
                <a:sym typeface="Poppins"/>
              </a:defRPr>
            </a:lvl3pPr>
            <a:lvl4pPr indent="-342900" lvl="3" marL="1828800" marR="0" rtl="0" algn="l">
              <a:lnSpc>
                <a:spcPct val="200000"/>
              </a:lnSpc>
              <a:spcBef>
                <a:spcPts val="0"/>
              </a:spcBef>
              <a:spcAft>
                <a:spcPts val="0"/>
              </a:spcAft>
              <a:buClr>
                <a:schemeClr val="dk1"/>
              </a:buClr>
              <a:buSzPts val="1800"/>
              <a:buFont typeface="Poppins Medium"/>
              <a:buAutoNum type="arabicPeriod"/>
              <a:defRPr b="0" i="0" sz="1800" u="none" cap="none" strike="noStrike">
                <a:solidFill>
                  <a:schemeClr val="dk1"/>
                </a:solidFill>
                <a:latin typeface="Poppins"/>
                <a:ea typeface="Poppins"/>
                <a:cs typeface="Poppins"/>
                <a:sym typeface="Poppins"/>
              </a:defRPr>
            </a:lvl4pPr>
            <a:lvl5pPr indent="-342900" lvl="4" marL="2286000" marR="0" rtl="0" algn="l">
              <a:lnSpc>
                <a:spcPct val="200000"/>
              </a:lnSpc>
              <a:spcBef>
                <a:spcPts val="0"/>
              </a:spcBef>
              <a:spcAft>
                <a:spcPts val="0"/>
              </a:spcAft>
              <a:buClr>
                <a:schemeClr val="dk1"/>
              </a:buClr>
              <a:buSzPts val="1800"/>
              <a:buFont typeface="Poppins Medium"/>
              <a:buAutoNum type="arabicPeriod"/>
              <a:defRPr b="0" i="0" sz="1800" u="none" cap="none" strike="noStrike">
                <a:solidFill>
                  <a:schemeClr val="dk1"/>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35" name="Google Shape;35;p7"/>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600">
                <a:solidFill>
                  <a:schemeClr val="dk1"/>
                </a:solidFill>
                <a:latin typeface="Poppins Medium"/>
                <a:ea typeface="Poppins Medium"/>
                <a:cs typeface="Poppins Medium"/>
                <a:sym typeface="Poppins Medium"/>
              </a:defRPr>
            </a:lvl1pPr>
            <a:lvl2pPr indent="0" lvl="1" marL="0" marR="0" rtl="0" algn="r">
              <a:spcBef>
                <a:spcPts val="0"/>
              </a:spcBef>
              <a:buNone/>
              <a:defRPr b="0" i="0" sz="600">
                <a:solidFill>
                  <a:schemeClr val="dk1"/>
                </a:solidFill>
                <a:latin typeface="Poppins Medium"/>
                <a:ea typeface="Poppins Medium"/>
                <a:cs typeface="Poppins Medium"/>
                <a:sym typeface="Poppins Medium"/>
              </a:defRPr>
            </a:lvl2pPr>
            <a:lvl3pPr indent="0" lvl="2" marL="0" marR="0" rtl="0" algn="r">
              <a:spcBef>
                <a:spcPts val="0"/>
              </a:spcBef>
              <a:buNone/>
              <a:defRPr b="0" i="0" sz="600">
                <a:solidFill>
                  <a:schemeClr val="dk1"/>
                </a:solidFill>
                <a:latin typeface="Poppins Medium"/>
                <a:ea typeface="Poppins Medium"/>
                <a:cs typeface="Poppins Medium"/>
                <a:sym typeface="Poppins Medium"/>
              </a:defRPr>
            </a:lvl3pPr>
            <a:lvl4pPr indent="0" lvl="3" marL="0" marR="0" rtl="0" algn="r">
              <a:spcBef>
                <a:spcPts val="0"/>
              </a:spcBef>
              <a:buNone/>
              <a:defRPr b="0" i="0" sz="600">
                <a:solidFill>
                  <a:schemeClr val="dk1"/>
                </a:solidFill>
                <a:latin typeface="Poppins Medium"/>
                <a:ea typeface="Poppins Medium"/>
                <a:cs typeface="Poppins Medium"/>
                <a:sym typeface="Poppins Medium"/>
              </a:defRPr>
            </a:lvl4pPr>
            <a:lvl5pPr indent="0" lvl="4" marL="0" marR="0" rtl="0" algn="r">
              <a:spcBef>
                <a:spcPts val="0"/>
              </a:spcBef>
              <a:buNone/>
              <a:defRPr b="0" i="0" sz="600">
                <a:solidFill>
                  <a:schemeClr val="dk1"/>
                </a:solidFill>
                <a:latin typeface="Poppins Medium"/>
                <a:ea typeface="Poppins Medium"/>
                <a:cs typeface="Poppins Medium"/>
                <a:sym typeface="Poppins Medium"/>
              </a:defRPr>
            </a:lvl5pPr>
            <a:lvl6pPr indent="0" lvl="5" marL="0" marR="0" rtl="0" algn="r">
              <a:spcBef>
                <a:spcPts val="0"/>
              </a:spcBef>
              <a:buNone/>
              <a:defRPr b="0" i="0" sz="600">
                <a:solidFill>
                  <a:schemeClr val="dk1"/>
                </a:solidFill>
                <a:latin typeface="Poppins Medium"/>
                <a:ea typeface="Poppins Medium"/>
                <a:cs typeface="Poppins Medium"/>
                <a:sym typeface="Poppins Medium"/>
              </a:defRPr>
            </a:lvl6pPr>
            <a:lvl7pPr indent="0" lvl="6" marL="0" marR="0" rtl="0" algn="r">
              <a:spcBef>
                <a:spcPts val="0"/>
              </a:spcBef>
              <a:buNone/>
              <a:defRPr b="0" i="0" sz="600">
                <a:solidFill>
                  <a:schemeClr val="dk1"/>
                </a:solidFill>
                <a:latin typeface="Poppins Medium"/>
                <a:ea typeface="Poppins Medium"/>
                <a:cs typeface="Poppins Medium"/>
                <a:sym typeface="Poppins Medium"/>
              </a:defRPr>
            </a:lvl7pPr>
            <a:lvl8pPr indent="0" lvl="7" marL="0" marR="0" rtl="0" algn="r">
              <a:spcBef>
                <a:spcPts val="0"/>
              </a:spcBef>
              <a:buNone/>
              <a:defRPr b="0" i="0" sz="600">
                <a:solidFill>
                  <a:schemeClr val="dk1"/>
                </a:solidFill>
                <a:latin typeface="Poppins Medium"/>
                <a:ea typeface="Poppins Medium"/>
                <a:cs typeface="Poppins Medium"/>
                <a:sym typeface="Poppins Medium"/>
              </a:defRPr>
            </a:lvl8pPr>
            <a:lvl9pPr indent="0" lvl="8" marL="0" marR="0" rtl="0" algn="r">
              <a:spcBef>
                <a:spcPts val="0"/>
              </a:spcBef>
              <a:buNone/>
              <a:defRPr b="0" i="0" sz="600">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685800" y="685800"/>
            <a:ext cx="10817352" cy="64008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2300"/>
              <a:buFont typeface="Poppins Medium"/>
              <a:buNone/>
              <a:defRPr b="0" i="0" sz="2300" u="none" cap="none" strike="noStrike">
                <a:solidFill>
                  <a:schemeClr val="dk1"/>
                </a:solidFill>
                <a:latin typeface="Poppins Medium"/>
                <a:ea typeface="Poppins Medium"/>
                <a:cs typeface="Poppins Medium"/>
                <a:sym typeface="Poppi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3" name="Google Shape;83;p20"/>
          <p:cNvSpPr txBox="1"/>
          <p:nvPr>
            <p:ph idx="1" type="body"/>
          </p:nvPr>
        </p:nvSpPr>
        <p:spPr>
          <a:xfrm>
            <a:off x="685800" y="1828800"/>
            <a:ext cx="10817352" cy="4352544"/>
          </a:xfrm>
          <a:prstGeom prst="rect">
            <a:avLst/>
          </a:prstGeom>
          <a:noFill/>
          <a:ln>
            <a:noFill/>
          </a:ln>
        </p:spPr>
        <p:txBody>
          <a:bodyPr anchorCtr="0" anchor="t" bIns="0" lIns="0" spcFirstLastPara="1" rIns="0" wrap="square" tIns="0">
            <a:noAutofit/>
          </a:bodyPr>
          <a:lstStyle>
            <a:lvl1pPr indent="-342900" lvl="0" marL="457200" marR="0" rtl="0" algn="l">
              <a:lnSpc>
                <a:spcPct val="200000"/>
              </a:lnSpc>
              <a:spcBef>
                <a:spcPts val="0"/>
              </a:spcBef>
              <a:spcAft>
                <a:spcPts val="0"/>
              </a:spcAft>
              <a:buClr>
                <a:schemeClr val="dk1"/>
              </a:buClr>
              <a:buSzPts val="1800"/>
              <a:buFont typeface="Poppins Medium"/>
              <a:buAutoNum type="arabicPeriod"/>
              <a:defRPr b="0" i="0" sz="1800" u="none" cap="none" strike="noStrike">
                <a:solidFill>
                  <a:schemeClr val="dk1"/>
                </a:solidFill>
                <a:latin typeface="Poppins"/>
                <a:ea typeface="Poppins"/>
                <a:cs typeface="Poppins"/>
                <a:sym typeface="Poppins"/>
              </a:defRPr>
            </a:lvl1pPr>
            <a:lvl2pPr indent="-342900" lvl="1" marL="914400" marR="0" rtl="0" algn="l">
              <a:lnSpc>
                <a:spcPct val="200000"/>
              </a:lnSpc>
              <a:spcBef>
                <a:spcPts val="0"/>
              </a:spcBef>
              <a:spcAft>
                <a:spcPts val="0"/>
              </a:spcAft>
              <a:buClr>
                <a:schemeClr val="dk1"/>
              </a:buClr>
              <a:buSzPts val="1800"/>
              <a:buFont typeface="Poppins Medium"/>
              <a:buAutoNum type="arabicPeriod"/>
              <a:defRPr b="0" i="0" sz="1800" u="none" cap="none" strike="noStrike">
                <a:solidFill>
                  <a:schemeClr val="dk1"/>
                </a:solidFill>
                <a:latin typeface="Poppins"/>
                <a:ea typeface="Poppins"/>
                <a:cs typeface="Poppins"/>
                <a:sym typeface="Poppins"/>
              </a:defRPr>
            </a:lvl2pPr>
            <a:lvl3pPr indent="-342900" lvl="2" marL="1371600" marR="0" rtl="0" algn="l">
              <a:lnSpc>
                <a:spcPct val="200000"/>
              </a:lnSpc>
              <a:spcBef>
                <a:spcPts val="0"/>
              </a:spcBef>
              <a:spcAft>
                <a:spcPts val="0"/>
              </a:spcAft>
              <a:buClr>
                <a:schemeClr val="dk1"/>
              </a:buClr>
              <a:buSzPts val="1800"/>
              <a:buFont typeface="Poppins Medium"/>
              <a:buAutoNum type="arabicPeriod"/>
              <a:defRPr b="0" i="0" sz="1800" u="none" cap="none" strike="noStrike">
                <a:solidFill>
                  <a:schemeClr val="dk1"/>
                </a:solidFill>
                <a:latin typeface="Poppins"/>
                <a:ea typeface="Poppins"/>
                <a:cs typeface="Poppins"/>
                <a:sym typeface="Poppins"/>
              </a:defRPr>
            </a:lvl3pPr>
            <a:lvl4pPr indent="-342900" lvl="3" marL="1828800" marR="0" rtl="0" algn="l">
              <a:lnSpc>
                <a:spcPct val="200000"/>
              </a:lnSpc>
              <a:spcBef>
                <a:spcPts val="0"/>
              </a:spcBef>
              <a:spcAft>
                <a:spcPts val="0"/>
              </a:spcAft>
              <a:buClr>
                <a:schemeClr val="dk1"/>
              </a:buClr>
              <a:buSzPts val="1800"/>
              <a:buFont typeface="Poppins Medium"/>
              <a:buAutoNum type="arabicPeriod"/>
              <a:defRPr b="0" i="0" sz="1800" u="none" cap="none" strike="noStrike">
                <a:solidFill>
                  <a:schemeClr val="dk1"/>
                </a:solidFill>
                <a:latin typeface="Poppins"/>
                <a:ea typeface="Poppins"/>
                <a:cs typeface="Poppins"/>
                <a:sym typeface="Poppins"/>
              </a:defRPr>
            </a:lvl4pPr>
            <a:lvl5pPr indent="-342900" lvl="4" marL="2286000" marR="0" rtl="0" algn="l">
              <a:lnSpc>
                <a:spcPct val="200000"/>
              </a:lnSpc>
              <a:spcBef>
                <a:spcPts val="0"/>
              </a:spcBef>
              <a:spcAft>
                <a:spcPts val="0"/>
              </a:spcAft>
              <a:buClr>
                <a:schemeClr val="dk1"/>
              </a:buClr>
              <a:buSzPts val="1800"/>
              <a:buFont typeface="Poppins Medium"/>
              <a:buAutoNum type="arabicPeriod"/>
              <a:defRPr b="0" i="0" sz="1800" u="none" cap="none" strike="noStrike">
                <a:solidFill>
                  <a:schemeClr val="dk1"/>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84" name="Google Shape;84;p20"/>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600">
                <a:solidFill>
                  <a:schemeClr val="dk1"/>
                </a:solidFill>
                <a:latin typeface="Poppins Medium"/>
                <a:ea typeface="Poppins Medium"/>
                <a:cs typeface="Poppins Medium"/>
                <a:sym typeface="Poppins Medium"/>
              </a:defRPr>
            </a:lvl1pPr>
            <a:lvl2pPr indent="0" lvl="1" marL="0" marR="0" rtl="0" algn="r">
              <a:spcBef>
                <a:spcPts val="0"/>
              </a:spcBef>
              <a:buNone/>
              <a:defRPr b="0" i="0" sz="600">
                <a:solidFill>
                  <a:schemeClr val="dk1"/>
                </a:solidFill>
                <a:latin typeface="Poppins Medium"/>
                <a:ea typeface="Poppins Medium"/>
                <a:cs typeface="Poppins Medium"/>
                <a:sym typeface="Poppins Medium"/>
              </a:defRPr>
            </a:lvl2pPr>
            <a:lvl3pPr indent="0" lvl="2" marL="0" marR="0" rtl="0" algn="r">
              <a:spcBef>
                <a:spcPts val="0"/>
              </a:spcBef>
              <a:buNone/>
              <a:defRPr b="0" i="0" sz="600">
                <a:solidFill>
                  <a:schemeClr val="dk1"/>
                </a:solidFill>
                <a:latin typeface="Poppins Medium"/>
                <a:ea typeface="Poppins Medium"/>
                <a:cs typeface="Poppins Medium"/>
                <a:sym typeface="Poppins Medium"/>
              </a:defRPr>
            </a:lvl3pPr>
            <a:lvl4pPr indent="0" lvl="3" marL="0" marR="0" rtl="0" algn="r">
              <a:spcBef>
                <a:spcPts val="0"/>
              </a:spcBef>
              <a:buNone/>
              <a:defRPr b="0" i="0" sz="600">
                <a:solidFill>
                  <a:schemeClr val="dk1"/>
                </a:solidFill>
                <a:latin typeface="Poppins Medium"/>
                <a:ea typeface="Poppins Medium"/>
                <a:cs typeface="Poppins Medium"/>
                <a:sym typeface="Poppins Medium"/>
              </a:defRPr>
            </a:lvl4pPr>
            <a:lvl5pPr indent="0" lvl="4" marL="0" marR="0" rtl="0" algn="r">
              <a:spcBef>
                <a:spcPts val="0"/>
              </a:spcBef>
              <a:buNone/>
              <a:defRPr b="0" i="0" sz="600">
                <a:solidFill>
                  <a:schemeClr val="dk1"/>
                </a:solidFill>
                <a:latin typeface="Poppins Medium"/>
                <a:ea typeface="Poppins Medium"/>
                <a:cs typeface="Poppins Medium"/>
                <a:sym typeface="Poppins Medium"/>
              </a:defRPr>
            </a:lvl5pPr>
            <a:lvl6pPr indent="0" lvl="5" marL="0" marR="0" rtl="0" algn="r">
              <a:spcBef>
                <a:spcPts val="0"/>
              </a:spcBef>
              <a:buNone/>
              <a:defRPr b="0" i="0" sz="600">
                <a:solidFill>
                  <a:schemeClr val="dk1"/>
                </a:solidFill>
                <a:latin typeface="Poppins Medium"/>
                <a:ea typeface="Poppins Medium"/>
                <a:cs typeface="Poppins Medium"/>
                <a:sym typeface="Poppins Medium"/>
              </a:defRPr>
            </a:lvl6pPr>
            <a:lvl7pPr indent="0" lvl="6" marL="0" marR="0" rtl="0" algn="r">
              <a:spcBef>
                <a:spcPts val="0"/>
              </a:spcBef>
              <a:buNone/>
              <a:defRPr b="0" i="0" sz="600">
                <a:solidFill>
                  <a:schemeClr val="dk1"/>
                </a:solidFill>
                <a:latin typeface="Poppins Medium"/>
                <a:ea typeface="Poppins Medium"/>
                <a:cs typeface="Poppins Medium"/>
                <a:sym typeface="Poppins Medium"/>
              </a:defRPr>
            </a:lvl7pPr>
            <a:lvl8pPr indent="0" lvl="7" marL="0" marR="0" rtl="0" algn="r">
              <a:spcBef>
                <a:spcPts val="0"/>
              </a:spcBef>
              <a:buNone/>
              <a:defRPr b="0" i="0" sz="600">
                <a:solidFill>
                  <a:schemeClr val="dk1"/>
                </a:solidFill>
                <a:latin typeface="Poppins Medium"/>
                <a:ea typeface="Poppins Medium"/>
                <a:cs typeface="Poppins Medium"/>
                <a:sym typeface="Poppins Medium"/>
              </a:defRPr>
            </a:lvl8pPr>
            <a:lvl9pPr indent="0" lvl="8" marL="0" marR="0" rtl="0" algn="r">
              <a:spcBef>
                <a:spcPts val="0"/>
              </a:spcBef>
              <a:buNone/>
              <a:defRPr b="0" i="0" sz="600">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 name="Shape 103"/>
        <p:cNvGrpSpPr/>
        <p:nvPr/>
      </p:nvGrpSpPr>
      <p:grpSpPr>
        <a:xfrm>
          <a:off x="0" y="0"/>
          <a:ext cx="0" cy="0"/>
          <a:chOff x="0" y="0"/>
          <a:chExt cx="0" cy="0"/>
        </a:xfrm>
      </p:grpSpPr>
      <p:sp>
        <p:nvSpPr>
          <p:cNvPr id="104" name="Google Shape;104;p25"/>
          <p:cNvSpPr txBox="1"/>
          <p:nvPr>
            <p:ph type="title"/>
          </p:nvPr>
        </p:nvSpPr>
        <p:spPr>
          <a:xfrm>
            <a:off x="685800" y="685800"/>
            <a:ext cx="10817352" cy="64008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dk1"/>
              </a:buClr>
              <a:buSzPts val="2300"/>
              <a:buFont typeface="Poppins Medium"/>
              <a:buNone/>
              <a:defRPr b="0" i="0" sz="2300" u="none" cap="none" strike="noStrike">
                <a:solidFill>
                  <a:schemeClr val="dk1"/>
                </a:solidFill>
                <a:latin typeface="Poppins Medium"/>
                <a:ea typeface="Poppins Medium"/>
                <a:cs typeface="Poppins Medium"/>
                <a:sym typeface="Poppi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5" name="Google Shape;105;p25"/>
          <p:cNvSpPr txBox="1"/>
          <p:nvPr>
            <p:ph idx="1" type="body"/>
          </p:nvPr>
        </p:nvSpPr>
        <p:spPr>
          <a:xfrm>
            <a:off x="685800" y="1828800"/>
            <a:ext cx="10817352" cy="4352544"/>
          </a:xfrm>
          <a:prstGeom prst="rect">
            <a:avLst/>
          </a:prstGeom>
          <a:noFill/>
          <a:ln>
            <a:noFill/>
          </a:ln>
        </p:spPr>
        <p:txBody>
          <a:bodyPr anchorCtr="0" anchor="t" bIns="0" lIns="0" spcFirstLastPara="1" rIns="0" wrap="square" tIns="0">
            <a:noAutofit/>
          </a:bodyPr>
          <a:lstStyle>
            <a:lvl1pPr indent="-228600" lvl="0" marL="457200" marR="0" rtl="0" algn="l">
              <a:lnSpc>
                <a:spcPct val="157142"/>
              </a:lnSpc>
              <a:spcBef>
                <a:spcPts val="0"/>
              </a:spcBef>
              <a:spcAft>
                <a:spcPts val="0"/>
              </a:spcAft>
              <a:buClr>
                <a:schemeClr val="dk1"/>
              </a:buClr>
              <a:buSzPts val="1400"/>
              <a:buFont typeface="Poppins"/>
              <a:buNone/>
              <a:defRPr b="0" i="0" sz="1400" u="none" cap="none" strike="noStrike">
                <a:solidFill>
                  <a:schemeClr val="dk1"/>
                </a:solidFill>
                <a:latin typeface="Poppins"/>
                <a:ea typeface="Poppins"/>
                <a:cs typeface="Poppins"/>
                <a:sym typeface="Poppins"/>
              </a:defRPr>
            </a:lvl1pPr>
            <a:lvl2pPr indent="-317500" lvl="1" marL="9144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2pPr>
            <a:lvl3pPr indent="-317500" lvl="2" marL="13716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3pPr>
            <a:lvl4pPr indent="-317500" lvl="3" marL="18288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4pPr>
            <a:lvl5pPr indent="-317500" lvl="4" marL="22860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106" name="Google Shape;106;p25"/>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600">
                <a:solidFill>
                  <a:schemeClr val="dk1"/>
                </a:solidFill>
                <a:latin typeface="Poppins Medium"/>
                <a:ea typeface="Poppins Medium"/>
                <a:cs typeface="Poppins Medium"/>
                <a:sym typeface="Poppins Medium"/>
              </a:defRPr>
            </a:lvl1pPr>
            <a:lvl2pPr indent="0" lvl="1" marL="0" marR="0" rtl="0" algn="r">
              <a:spcBef>
                <a:spcPts val="0"/>
              </a:spcBef>
              <a:buNone/>
              <a:defRPr b="0" i="0" sz="600">
                <a:solidFill>
                  <a:schemeClr val="dk1"/>
                </a:solidFill>
                <a:latin typeface="Poppins Medium"/>
                <a:ea typeface="Poppins Medium"/>
                <a:cs typeface="Poppins Medium"/>
                <a:sym typeface="Poppins Medium"/>
              </a:defRPr>
            </a:lvl2pPr>
            <a:lvl3pPr indent="0" lvl="2" marL="0" marR="0" rtl="0" algn="r">
              <a:spcBef>
                <a:spcPts val="0"/>
              </a:spcBef>
              <a:buNone/>
              <a:defRPr b="0" i="0" sz="600">
                <a:solidFill>
                  <a:schemeClr val="dk1"/>
                </a:solidFill>
                <a:latin typeface="Poppins Medium"/>
                <a:ea typeface="Poppins Medium"/>
                <a:cs typeface="Poppins Medium"/>
                <a:sym typeface="Poppins Medium"/>
              </a:defRPr>
            </a:lvl3pPr>
            <a:lvl4pPr indent="0" lvl="3" marL="0" marR="0" rtl="0" algn="r">
              <a:spcBef>
                <a:spcPts val="0"/>
              </a:spcBef>
              <a:buNone/>
              <a:defRPr b="0" i="0" sz="600">
                <a:solidFill>
                  <a:schemeClr val="dk1"/>
                </a:solidFill>
                <a:latin typeface="Poppins Medium"/>
                <a:ea typeface="Poppins Medium"/>
                <a:cs typeface="Poppins Medium"/>
                <a:sym typeface="Poppins Medium"/>
              </a:defRPr>
            </a:lvl4pPr>
            <a:lvl5pPr indent="0" lvl="4" marL="0" marR="0" rtl="0" algn="r">
              <a:spcBef>
                <a:spcPts val="0"/>
              </a:spcBef>
              <a:buNone/>
              <a:defRPr b="0" i="0" sz="600">
                <a:solidFill>
                  <a:schemeClr val="dk1"/>
                </a:solidFill>
                <a:latin typeface="Poppins Medium"/>
                <a:ea typeface="Poppins Medium"/>
                <a:cs typeface="Poppins Medium"/>
                <a:sym typeface="Poppins Medium"/>
              </a:defRPr>
            </a:lvl5pPr>
            <a:lvl6pPr indent="0" lvl="5" marL="0" marR="0" rtl="0" algn="r">
              <a:spcBef>
                <a:spcPts val="0"/>
              </a:spcBef>
              <a:buNone/>
              <a:defRPr b="0" i="0" sz="600">
                <a:solidFill>
                  <a:schemeClr val="dk1"/>
                </a:solidFill>
                <a:latin typeface="Poppins Medium"/>
                <a:ea typeface="Poppins Medium"/>
                <a:cs typeface="Poppins Medium"/>
                <a:sym typeface="Poppins Medium"/>
              </a:defRPr>
            </a:lvl6pPr>
            <a:lvl7pPr indent="0" lvl="6" marL="0" marR="0" rtl="0" algn="r">
              <a:spcBef>
                <a:spcPts val="0"/>
              </a:spcBef>
              <a:buNone/>
              <a:defRPr b="0" i="0" sz="600">
                <a:solidFill>
                  <a:schemeClr val="dk1"/>
                </a:solidFill>
                <a:latin typeface="Poppins Medium"/>
                <a:ea typeface="Poppins Medium"/>
                <a:cs typeface="Poppins Medium"/>
                <a:sym typeface="Poppins Medium"/>
              </a:defRPr>
            </a:lvl7pPr>
            <a:lvl8pPr indent="0" lvl="7" marL="0" marR="0" rtl="0" algn="r">
              <a:spcBef>
                <a:spcPts val="0"/>
              </a:spcBef>
              <a:buNone/>
              <a:defRPr b="0" i="0" sz="600">
                <a:solidFill>
                  <a:schemeClr val="dk1"/>
                </a:solidFill>
                <a:latin typeface="Poppins Medium"/>
                <a:ea typeface="Poppins Medium"/>
                <a:cs typeface="Poppins Medium"/>
                <a:sym typeface="Poppins Medium"/>
              </a:defRPr>
            </a:lvl8pPr>
            <a:lvl9pPr indent="0" lvl="8" marL="0" marR="0" rtl="0" algn="r">
              <a:spcBef>
                <a:spcPts val="0"/>
              </a:spcBef>
              <a:buNone/>
              <a:defRPr b="0" i="0" sz="600">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27.jpg"/></Relationships>
</file>

<file path=ppt/slides/_rels/slide17.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31.png"/><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24.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6.png"/><Relationship Id="rId8"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32.jpg"/><Relationship Id="rId5" Type="http://schemas.openxmlformats.org/officeDocument/2006/relationships/image" Target="../media/image10.jpg"/><Relationship Id="rId6" Type="http://schemas.openxmlformats.org/officeDocument/2006/relationships/image" Target="../media/image14.jpg"/><Relationship Id="rId7" Type="http://schemas.openxmlformats.org/officeDocument/2006/relationships/image" Target="../media/image12.jpg"/><Relationship Id="rId8"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8C4"/>
        </a:solidFill>
      </p:bgPr>
    </p:bg>
    <p:spTree>
      <p:nvGrpSpPr>
        <p:cNvPr id="169" name="Shape 169"/>
        <p:cNvGrpSpPr/>
        <p:nvPr/>
      </p:nvGrpSpPr>
      <p:grpSpPr>
        <a:xfrm>
          <a:off x="0" y="0"/>
          <a:ext cx="0" cy="0"/>
          <a:chOff x="0" y="0"/>
          <a:chExt cx="0" cy="0"/>
        </a:xfrm>
      </p:grpSpPr>
      <p:pic>
        <p:nvPicPr>
          <p:cNvPr id="170" name="Google Shape;170;p39"/>
          <p:cNvPicPr preferRelativeResize="0"/>
          <p:nvPr/>
        </p:nvPicPr>
        <p:blipFill>
          <a:blip r:embed="rId3">
            <a:alphaModFix/>
          </a:blip>
          <a:stretch>
            <a:fillRect/>
          </a:stretch>
        </p:blipFill>
        <p:spPr>
          <a:xfrm>
            <a:off x="0" y="2402675"/>
            <a:ext cx="12192000" cy="2222925"/>
          </a:xfrm>
          <a:prstGeom prst="rect">
            <a:avLst/>
          </a:prstGeom>
          <a:noFill/>
          <a:ln>
            <a:noFill/>
          </a:ln>
        </p:spPr>
      </p:pic>
      <p:pic>
        <p:nvPicPr>
          <p:cNvPr id="171" name="Google Shape;171;p39"/>
          <p:cNvPicPr preferRelativeResize="0"/>
          <p:nvPr/>
        </p:nvPicPr>
        <p:blipFill>
          <a:blip r:embed="rId4">
            <a:alphaModFix/>
          </a:blip>
          <a:stretch>
            <a:fillRect/>
          </a:stretch>
        </p:blipFill>
        <p:spPr>
          <a:xfrm>
            <a:off x="3201450" y="1886250"/>
            <a:ext cx="5485348" cy="3085500"/>
          </a:xfrm>
          <a:prstGeom prst="rect">
            <a:avLst/>
          </a:prstGeom>
          <a:noFill/>
          <a:ln>
            <a:noFill/>
          </a:ln>
        </p:spPr>
      </p:pic>
      <p:sp>
        <p:nvSpPr>
          <p:cNvPr id="172" name="Google Shape;172;p39"/>
          <p:cNvSpPr txBox="1"/>
          <p:nvPr/>
        </p:nvSpPr>
        <p:spPr>
          <a:xfrm>
            <a:off x="2733750" y="1100975"/>
            <a:ext cx="7501200" cy="5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550">
                <a:solidFill>
                  <a:schemeClr val="accent3"/>
                </a:solidFill>
                <a:latin typeface="Poppins"/>
                <a:ea typeface="Poppins"/>
                <a:cs typeface="Poppins"/>
                <a:sym typeface="Poppins"/>
              </a:rPr>
              <a:t>JEDI Group-B FlipFit Gym Application</a:t>
            </a:r>
            <a:endParaRPr b="1" sz="2550">
              <a:solidFill>
                <a:schemeClr val="accent3"/>
              </a:solidFill>
              <a:latin typeface="Poppins"/>
              <a:ea typeface="Poppins"/>
              <a:cs typeface="Poppins"/>
              <a:sym typeface="Poppins"/>
            </a:endParaRPr>
          </a:p>
        </p:txBody>
      </p:sp>
      <p:sp>
        <p:nvSpPr>
          <p:cNvPr id="173" name="Google Shape;173;p39"/>
          <p:cNvSpPr txBox="1"/>
          <p:nvPr/>
        </p:nvSpPr>
        <p:spPr>
          <a:xfrm>
            <a:off x="2217850" y="5255550"/>
            <a:ext cx="8438400" cy="5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350">
                <a:solidFill>
                  <a:schemeClr val="accent3"/>
                </a:solidFill>
                <a:latin typeface="Poppins"/>
                <a:ea typeface="Poppins"/>
                <a:cs typeface="Poppins"/>
                <a:sym typeface="Poppins"/>
              </a:rPr>
              <a:t>Flipfit : Your Gym </a:t>
            </a:r>
            <a:r>
              <a:rPr b="1" lang="en-US" sz="3350">
                <a:solidFill>
                  <a:schemeClr val="accent3"/>
                </a:solidFill>
                <a:latin typeface="Poppins"/>
                <a:ea typeface="Poppins"/>
                <a:cs typeface="Poppins"/>
                <a:sym typeface="Poppins"/>
              </a:rPr>
              <a:t>Management</a:t>
            </a:r>
            <a:r>
              <a:rPr b="1" lang="en-US" sz="3350">
                <a:solidFill>
                  <a:schemeClr val="accent3"/>
                </a:solidFill>
                <a:latin typeface="Poppins"/>
                <a:ea typeface="Poppins"/>
                <a:cs typeface="Poppins"/>
                <a:sym typeface="Poppins"/>
              </a:rPr>
              <a:t> App</a:t>
            </a:r>
            <a:endParaRPr b="1" sz="3350">
              <a:solidFill>
                <a:schemeClr val="accent3"/>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8C4"/>
        </a:solidFill>
      </p:bgPr>
    </p:bg>
    <p:spTree>
      <p:nvGrpSpPr>
        <p:cNvPr id="272" name="Shape 272"/>
        <p:cNvGrpSpPr/>
        <p:nvPr/>
      </p:nvGrpSpPr>
      <p:grpSpPr>
        <a:xfrm>
          <a:off x="0" y="0"/>
          <a:ext cx="0" cy="0"/>
          <a:chOff x="0" y="0"/>
          <a:chExt cx="0" cy="0"/>
        </a:xfrm>
      </p:grpSpPr>
      <p:sp>
        <p:nvSpPr>
          <p:cNvPr id="273" name="Google Shape;273;p48"/>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4" name="Google Shape;274;p48"/>
          <p:cNvSpPr/>
          <p:nvPr/>
        </p:nvSpPr>
        <p:spPr>
          <a:xfrm>
            <a:off x="8863590" y="3586652"/>
            <a:ext cx="350124" cy="324362"/>
          </a:xfrm>
          <a:custGeom>
            <a:rect b="b" l="l" r="r" t="t"/>
            <a:pathLst>
              <a:path extrusionOk="0" h="3261" w="352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0000"/>
              </a:solidFill>
              <a:latin typeface="Poppins"/>
              <a:ea typeface="Poppins"/>
              <a:cs typeface="Poppins"/>
              <a:sym typeface="Poppins"/>
            </a:endParaRPr>
          </a:p>
        </p:txBody>
      </p:sp>
      <p:grpSp>
        <p:nvGrpSpPr>
          <p:cNvPr id="275" name="Google Shape;275;p48"/>
          <p:cNvGrpSpPr/>
          <p:nvPr/>
        </p:nvGrpSpPr>
        <p:grpSpPr>
          <a:xfrm>
            <a:off x="3544534" y="1078591"/>
            <a:ext cx="5669180" cy="5239568"/>
            <a:chOff x="1559708" y="795543"/>
            <a:chExt cx="7842514" cy="7215829"/>
          </a:xfrm>
        </p:grpSpPr>
        <p:grpSp>
          <p:nvGrpSpPr>
            <p:cNvPr id="276" name="Google Shape;276;p48"/>
            <p:cNvGrpSpPr/>
            <p:nvPr/>
          </p:nvGrpSpPr>
          <p:grpSpPr>
            <a:xfrm>
              <a:off x="1559708" y="6028282"/>
              <a:ext cx="2130431" cy="1983090"/>
              <a:chOff x="5891741" y="1696263"/>
              <a:chExt cx="3024410" cy="2815242"/>
            </a:xfrm>
          </p:grpSpPr>
          <p:sp>
            <p:nvSpPr>
              <p:cNvPr id="277" name="Google Shape;277;p48"/>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Poppins"/>
                  <a:buNone/>
                </a:pPr>
                <a:r>
                  <a:t/>
                </a:r>
                <a:endParaRPr b="0" i="0" sz="1800" u="none" cap="none" strike="noStrike">
                  <a:solidFill>
                    <a:srgbClr val="FFFFFF"/>
                  </a:solidFill>
                  <a:latin typeface="Calibri"/>
                  <a:ea typeface="Calibri"/>
                  <a:cs typeface="Calibri"/>
                  <a:sym typeface="Calibri"/>
                </a:endParaRPr>
              </a:p>
            </p:txBody>
          </p:sp>
          <p:grpSp>
            <p:nvGrpSpPr>
              <p:cNvPr id="278" name="Google Shape;278;p48"/>
              <p:cNvGrpSpPr/>
              <p:nvPr/>
            </p:nvGrpSpPr>
            <p:grpSpPr>
              <a:xfrm>
                <a:off x="6094412" y="1696263"/>
                <a:ext cx="2821739" cy="2798040"/>
                <a:chOff x="6094412" y="1696263"/>
                <a:chExt cx="2821739" cy="2798040"/>
              </a:xfrm>
            </p:grpSpPr>
            <p:sp>
              <p:nvSpPr>
                <p:cNvPr id="279" name="Google Shape;279;p48"/>
                <p:cNvSpPr/>
                <p:nvPr/>
              </p:nvSpPr>
              <p:spPr>
                <a:xfrm>
                  <a:off x="7406536" y="3016287"/>
                  <a:ext cx="1509615" cy="1478016"/>
                </a:xfrm>
                <a:prstGeom prst="rect">
                  <a:avLst/>
                </a:prstGeom>
                <a:solidFill>
                  <a:schemeClr val="accent6"/>
                </a:solidFill>
                <a:ln cap="flat" cmpd="sng" w="9525">
                  <a:solidFill>
                    <a:schemeClr val="accent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280" name="Google Shape;280;p48"/>
                <p:cNvSpPr/>
                <p:nvPr/>
              </p:nvSpPr>
              <p:spPr>
                <a:xfrm>
                  <a:off x="6094412" y="1696263"/>
                  <a:ext cx="2821739" cy="1320024"/>
                </a:xfrm>
                <a:custGeom>
                  <a:rect b="b" l="l" r="r" t="t"/>
                  <a:pathLst>
                    <a:path extrusionOk="0" h="1671" w="3572">
                      <a:moveTo>
                        <a:pt x="0" y="0"/>
                      </a:moveTo>
                      <a:lnTo>
                        <a:pt x="1911" y="0"/>
                      </a:lnTo>
                      <a:lnTo>
                        <a:pt x="3572" y="1671"/>
                      </a:lnTo>
                      <a:lnTo>
                        <a:pt x="1661" y="1671"/>
                      </a:lnTo>
                      <a:lnTo>
                        <a:pt x="0"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281" name="Google Shape;281;p48"/>
                <p:cNvSpPr/>
                <p:nvPr/>
              </p:nvSpPr>
              <p:spPr>
                <a:xfrm>
                  <a:off x="7561369" y="3155320"/>
                  <a:ext cx="1199950" cy="119995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282" name="Google Shape;282;p48"/>
                <p:cNvSpPr/>
                <p:nvPr/>
              </p:nvSpPr>
              <p:spPr>
                <a:xfrm>
                  <a:off x="6094412" y="1696263"/>
                  <a:ext cx="1312124" cy="2798040"/>
                </a:xfrm>
                <a:custGeom>
                  <a:rect b="b" l="l" r="r" t="t"/>
                  <a:pathLst>
                    <a:path extrusionOk="0" h="3542" w="1661">
                      <a:moveTo>
                        <a:pt x="0" y="0"/>
                      </a:moveTo>
                      <a:lnTo>
                        <a:pt x="1661" y="1671"/>
                      </a:lnTo>
                      <a:lnTo>
                        <a:pt x="1661" y="3542"/>
                      </a:lnTo>
                      <a:lnTo>
                        <a:pt x="0" y="1871"/>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grpSp>
        </p:grpSp>
        <p:grpSp>
          <p:nvGrpSpPr>
            <p:cNvPr id="283" name="Google Shape;283;p48"/>
            <p:cNvGrpSpPr/>
            <p:nvPr/>
          </p:nvGrpSpPr>
          <p:grpSpPr>
            <a:xfrm>
              <a:off x="2601156" y="4876306"/>
              <a:ext cx="2354914" cy="2192048"/>
              <a:chOff x="5891741" y="1696263"/>
              <a:chExt cx="3024410" cy="2815242"/>
            </a:xfrm>
          </p:grpSpPr>
          <p:sp>
            <p:nvSpPr>
              <p:cNvPr id="284" name="Google Shape;284;p48"/>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Poppins"/>
                  <a:buNone/>
                </a:pPr>
                <a:r>
                  <a:t/>
                </a:r>
                <a:endParaRPr b="0" i="0" sz="1800" u="none" cap="none" strike="noStrike">
                  <a:solidFill>
                    <a:srgbClr val="FFFFFF"/>
                  </a:solidFill>
                  <a:latin typeface="Calibri"/>
                  <a:ea typeface="Calibri"/>
                  <a:cs typeface="Calibri"/>
                  <a:sym typeface="Calibri"/>
                </a:endParaRPr>
              </a:p>
            </p:txBody>
          </p:sp>
          <p:grpSp>
            <p:nvGrpSpPr>
              <p:cNvPr id="285" name="Google Shape;285;p48"/>
              <p:cNvGrpSpPr/>
              <p:nvPr/>
            </p:nvGrpSpPr>
            <p:grpSpPr>
              <a:xfrm>
                <a:off x="6094412" y="1696263"/>
                <a:ext cx="2821739" cy="2798040"/>
                <a:chOff x="6094412" y="1696263"/>
                <a:chExt cx="2821739" cy="2798040"/>
              </a:xfrm>
            </p:grpSpPr>
            <p:sp>
              <p:nvSpPr>
                <p:cNvPr id="286" name="Google Shape;286;p48"/>
                <p:cNvSpPr/>
                <p:nvPr/>
              </p:nvSpPr>
              <p:spPr>
                <a:xfrm>
                  <a:off x="7406536" y="3016287"/>
                  <a:ext cx="1509615" cy="1478016"/>
                </a:xfrm>
                <a:prstGeom prst="rect">
                  <a:avLst/>
                </a:prstGeom>
                <a:solidFill>
                  <a:schemeClr val="accent6"/>
                </a:solidFill>
                <a:ln cap="flat" cmpd="sng" w="9525">
                  <a:solidFill>
                    <a:schemeClr val="accent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287" name="Google Shape;287;p48"/>
                <p:cNvSpPr/>
                <p:nvPr/>
              </p:nvSpPr>
              <p:spPr>
                <a:xfrm>
                  <a:off x="6094412" y="1696263"/>
                  <a:ext cx="2821739" cy="1320024"/>
                </a:xfrm>
                <a:custGeom>
                  <a:rect b="b" l="l" r="r" t="t"/>
                  <a:pathLst>
                    <a:path extrusionOk="0" h="1671" w="3572">
                      <a:moveTo>
                        <a:pt x="0" y="0"/>
                      </a:moveTo>
                      <a:lnTo>
                        <a:pt x="1911" y="0"/>
                      </a:lnTo>
                      <a:lnTo>
                        <a:pt x="3572" y="1671"/>
                      </a:lnTo>
                      <a:lnTo>
                        <a:pt x="1661" y="1671"/>
                      </a:lnTo>
                      <a:lnTo>
                        <a:pt x="0"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288" name="Google Shape;288;p48"/>
                <p:cNvSpPr/>
                <p:nvPr/>
              </p:nvSpPr>
              <p:spPr>
                <a:xfrm>
                  <a:off x="7561369" y="3155320"/>
                  <a:ext cx="1199950" cy="119995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289" name="Google Shape;289;p48"/>
                <p:cNvSpPr/>
                <p:nvPr/>
              </p:nvSpPr>
              <p:spPr>
                <a:xfrm>
                  <a:off x="6094412" y="1696263"/>
                  <a:ext cx="1312124" cy="2798040"/>
                </a:xfrm>
                <a:custGeom>
                  <a:rect b="b" l="l" r="r" t="t"/>
                  <a:pathLst>
                    <a:path extrusionOk="0" h="3542" w="1661">
                      <a:moveTo>
                        <a:pt x="0" y="0"/>
                      </a:moveTo>
                      <a:lnTo>
                        <a:pt x="1661" y="1671"/>
                      </a:lnTo>
                      <a:lnTo>
                        <a:pt x="1661" y="3542"/>
                      </a:lnTo>
                      <a:lnTo>
                        <a:pt x="0" y="1871"/>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grpSp>
        </p:grpSp>
        <p:grpSp>
          <p:nvGrpSpPr>
            <p:cNvPr id="290" name="Google Shape;290;p48"/>
            <p:cNvGrpSpPr/>
            <p:nvPr/>
          </p:nvGrpSpPr>
          <p:grpSpPr>
            <a:xfrm>
              <a:off x="3746516" y="3609083"/>
              <a:ext cx="2591717" cy="2412474"/>
              <a:chOff x="5891741" y="1696263"/>
              <a:chExt cx="3024410" cy="2815242"/>
            </a:xfrm>
          </p:grpSpPr>
          <p:sp>
            <p:nvSpPr>
              <p:cNvPr id="291" name="Google Shape;291;p48"/>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Poppins"/>
                  <a:buNone/>
                </a:pPr>
                <a:r>
                  <a:t/>
                </a:r>
                <a:endParaRPr b="0" i="0" sz="1800" u="none" cap="none" strike="noStrike">
                  <a:solidFill>
                    <a:srgbClr val="FFFFFF"/>
                  </a:solidFill>
                  <a:latin typeface="Calibri"/>
                  <a:ea typeface="Calibri"/>
                  <a:cs typeface="Calibri"/>
                  <a:sym typeface="Calibri"/>
                </a:endParaRPr>
              </a:p>
            </p:txBody>
          </p:sp>
          <p:grpSp>
            <p:nvGrpSpPr>
              <p:cNvPr id="292" name="Google Shape;292;p48"/>
              <p:cNvGrpSpPr/>
              <p:nvPr/>
            </p:nvGrpSpPr>
            <p:grpSpPr>
              <a:xfrm>
                <a:off x="6094412" y="1696263"/>
                <a:ext cx="2821739" cy="2798040"/>
                <a:chOff x="6094412" y="1696263"/>
                <a:chExt cx="2821739" cy="2798040"/>
              </a:xfrm>
            </p:grpSpPr>
            <p:sp>
              <p:nvSpPr>
                <p:cNvPr id="293" name="Google Shape;293;p48"/>
                <p:cNvSpPr/>
                <p:nvPr/>
              </p:nvSpPr>
              <p:spPr>
                <a:xfrm>
                  <a:off x="7406536" y="3016287"/>
                  <a:ext cx="1509615" cy="1478016"/>
                </a:xfrm>
                <a:prstGeom prst="rect">
                  <a:avLst/>
                </a:prstGeom>
                <a:solidFill>
                  <a:schemeClr val="accent6"/>
                </a:solidFill>
                <a:ln cap="flat" cmpd="sng" w="9525">
                  <a:solidFill>
                    <a:schemeClr val="accent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294" name="Google Shape;294;p48"/>
                <p:cNvSpPr/>
                <p:nvPr/>
              </p:nvSpPr>
              <p:spPr>
                <a:xfrm>
                  <a:off x="6094412" y="1696263"/>
                  <a:ext cx="2821739" cy="1320024"/>
                </a:xfrm>
                <a:custGeom>
                  <a:rect b="b" l="l" r="r" t="t"/>
                  <a:pathLst>
                    <a:path extrusionOk="0" h="1671" w="3572">
                      <a:moveTo>
                        <a:pt x="0" y="0"/>
                      </a:moveTo>
                      <a:lnTo>
                        <a:pt x="1911" y="0"/>
                      </a:lnTo>
                      <a:lnTo>
                        <a:pt x="3572" y="1671"/>
                      </a:lnTo>
                      <a:lnTo>
                        <a:pt x="1661" y="1671"/>
                      </a:lnTo>
                      <a:lnTo>
                        <a:pt x="0"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295" name="Google Shape;295;p48"/>
                <p:cNvSpPr/>
                <p:nvPr/>
              </p:nvSpPr>
              <p:spPr>
                <a:xfrm>
                  <a:off x="7561369" y="3155320"/>
                  <a:ext cx="1199950" cy="119995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296" name="Google Shape;296;p48"/>
                <p:cNvSpPr/>
                <p:nvPr/>
              </p:nvSpPr>
              <p:spPr>
                <a:xfrm>
                  <a:off x="6094412" y="1696263"/>
                  <a:ext cx="1312124" cy="2798040"/>
                </a:xfrm>
                <a:custGeom>
                  <a:rect b="b" l="l" r="r" t="t"/>
                  <a:pathLst>
                    <a:path extrusionOk="0" h="3542" w="1661">
                      <a:moveTo>
                        <a:pt x="0" y="0"/>
                      </a:moveTo>
                      <a:lnTo>
                        <a:pt x="1661" y="1671"/>
                      </a:lnTo>
                      <a:lnTo>
                        <a:pt x="1661" y="3542"/>
                      </a:lnTo>
                      <a:lnTo>
                        <a:pt x="0" y="1871"/>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grpSp>
        </p:grpSp>
        <p:grpSp>
          <p:nvGrpSpPr>
            <p:cNvPr id="297" name="Google Shape;297;p48"/>
            <p:cNvGrpSpPr/>
            <p:nvPr/>
          </p:nvGrpSpPr>
          <p:grpSpPr>
            <a:xfrm>
              <a:off x="5024888" y="2272651"/>
              <a:ext cx="2776385" cy="2584371"/>
              <a:chOff x="5891741" y="1696263"/>
              <a:chExt cx="3024410" cy="2815242"/>
            </a:xfrm>
          </p:grpSpPr>
          <p:sp>
            <p:nvSpPr>
              <p:cNvPr id="298" name="Google Shape;298;p48"/>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Poppins"/>
                  <a:buNone/>
                </a:pPr>
                <a:r>
                  <a:t/>
                </a:r>
                <a:endParaRPr b="0" i="0" sz="1800" u="none" cap="none" strike="noStrike">
                  <a:solidFill>
                    <a:srgbClr val="FFFFFF"/>
                  </a:solidFill>
                  <a:latin typeface="Calibri"/>
                  <a:ea typeface="Calibri"/>
                  <a:cs typeface="Calibri"/>
                  <a:sym typeface="Calibri"/>
                </a:endParaRPr>
              </a:p>
            </p:txBody>
          </p:sp>
          <p:grpSp>
            <p:nvGrpSpPr>
              <p:cNvPr id="299" name="Google Shape;299;p48"/>
              <p:cNvGrpSpPr/>
              <p:nvPr/>
            </p:nvGrpSpPr>
            <p:grpSpPr>
              <a:xfrm>
                <a:off x="6094412" y="1696263"/>
                <a:ext cx="2821739" cy="2798040"/>
                <a:chOff x="6094412" y="1696263"/>
                <a:chExt cx="2821739" cy="2798040"/>
              </a:xfrm>
            </p:grpSpPr>
            <p:sp>
              <p:nvSpPr>
                <p:cNvPr id="300" name="Google Shape;300;p48"/>
                <p:cNvSpPr/>
                <p:nvPr/>
              </p:nvSpPr>
              <p:spPr>
                <a:xfrm>
                  <a:off x="7406536" y="3016287"/>
                  <a:ext cx="1509615" cy="1478016"/>
                </a:xfrm>
                <a:prstGeom prst="rect">
                  <a:avLst/>
                </a:prstGeom>
                <a:solidFill>
                  <a:schemeClr val="accent6"/>
                </a:solidFill>
                <a:ln cap="flat" cmpd="sng" w="9525">
                  <a:solidFill>
                    <a:schemeClr val="accent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01" name="Google Shape;301;p48"/>
                <p:cNvSpPr/>
                <p:nvPr/>
              </p:nvSpPr>
              <p:spPr>
                <a:xfrm>
                  <a:off x="6094412" y="1696263"/>
                  <a:ext cx="2821739" cy="1320024"/>
                </a:xfrm>
                <a:custGeom>
                  <a:rect b="b" l="l" r="r" t="t"/>
                  <a:pathLst>
                    <a:path extrusionOk="0" h="1671" w="3572">
                      <a:moveTo>
                        <a:pt x="0" y="0"/>
                      </a:moveTo>
                      <a:lnTo>
                        <a:pt x="1911" y="0"/>
                      </a:lnTo>
                      <a:lnTo>
                        <a:pt x="3572" y="1671"/>
                      </a:lnTo>
                      <a:lnTo>
                        <a:pt x="1661" y="1671"/>
                      </a:lnTo>
                      <a:lnTo>
                        <a:pt x="0"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02" name="Google Shape;302;p48"/>
                <p:cNvSpPr/>
                <p:nvPr/>
              </p:nvSpPr>
              <p:spPr>
                <a:xfrm>
                  <a:off x="7561369" y="3155320"/>
                  <a:ext cx="1199950" cy="119995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03" name="Google Shape;303;p48"/>
                <p:cNvSpPr/>
                <p:nvPr/>
              </p:nvSpPr>
              <p:spPr>
                <a:xfrm>
                  <a:off x="6094412" y="1696263"/>
                  <a:ext cx="1312124" cy="2798040"/>
                </a:xfrm>
                <a:custGeom>
                  <a:rect b="b" l="l" r="r" t="t"/>
                  <a:pathLst>
                    <a:path extrusionOk="0" h="3542" w="1661">
                      <a:moveTo>
                        <a:pt x="0" y="0"/>
                      </a:moveTo>
                      <a:lnTo>
                        <a:pt x="1661" y="1671"/>
                      </a:lnTo>
                      <a:lnTo>
                        <a:pt x="1661" y="3542"/>
                      </a:lnTo>
                      <a:lnTo>
                        <a:pt x="0" y="1871"/>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grpSp>
        </p:grpSp>
        <p:grpSp>
          <p:nvGrpSpPr>
            <p:cNvPr id="304" name="Google Shape;304;p48"/>
            <p:cNvGrpSpPr/>
            <p:nvPr/>
          </p:nvGrpSpPr>
          <p:grpSpPr>
            <a:xfrm>
              <a:off x="6377812" y="795543"/>
              <a:ext cx="3024410" cy="2815242"/>
              <a:chOff x="5891741" y="1696263"/>
              <a:chExt cx="3024410" cy="2815242"/>
            </a:xfrm>
          </p:grpSpPr>
          <p:sp>
            <p:nvSpPr>
              <p:cNvPr id="305" name="Google Shape;305;p48"/>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Poppins"/>
                  <a:buNone/>
                </a:pPr>
                <a:r>
                  <a:t/>
                </a:r>
                <a:endParaRPr b="0" i="0" sz="1800" u="none" cap="none" strike="noStrike">
                  <a:solidFill>
                    <a:srgbClr val="FFFFFF"/>
                  </a:solidFill>
                  <a:latin typeface="Calibri"/>
                  <a:ea typeface="Calibri"/>
                  <a:cs typeface="Calibri"/>
                  <a:sym typeface="Calibri"/>
                </a:endParaRPr>
              </a:p>
            </p:txBody>
          </p:sp>
          <p:grpSp>
            <p:nvGrpSpPr>
              <p:cNvPr id="306" name="Google Shape;306;p48"/>
              <p:cNvGrpSpPr/>
              <p:nvPr/>
            </p:nvGrpSpPr>
            <p:grpSpPr>
              <a:xfrm>
                <a:off x="6094412" y="1696263"/>
                <a:ext cx="2821739" cy="2798040"/>
                <a:chOff x="6094412" y="1696263"/>
                <a:chExt cx="2821739" cy="2798040"/>
              </a:xfrm>
            </p:grpSpPr>
            <p:sp>
              <p:nvSpPr>
                <p:cNvPr id="307" name="Google Shape;307;p48"/>
                <p:cNvSpPr/>
                <p:nvPr/>
              </p:nvSpPr>
              <p:spPr>
                <a:xfrm>
                  <a:off x="7406536" y="3016287"/>
                  <a:ext cx="1509615" cy="1478016"/>
                </a:xfrm>
                <a:prstGeom prst="rect">
                  <a:avLst/>
                </a:prstGeom>
                <a:solidFill>
                  <a:schemeClr val="accent6"/>
                </a:solidFill>
                <a:ln cap="flat" cmpd="sng" w="9525">
                  <a:solidFill>
                    <a:schemeClr val="accent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08" name="Google Shape;308;p48"/>
                <p:cNvSpPr/>
                <p:nvPr/>
              </p:nvSpPr>
              <p:spPr>
                <a:xfrm>
                  <a:off x="6094412" y="1696263"/>
                  <a:ext cx="2821739" cy="1320024"/>
                </a:xfrm>
                <a:custGeom>
                  <a:rect b="b" l="l" r="r" t="t"/>
                  <a:pathLst>
                    <a:path extrusionOk="0" h="1671" w="3572">
                      <a:moveTo>
                        <a:pt x="0" y="0"/>
                      </a:moveTo>
                      <a:lnTo>
                        <a:pt x="1911" y="0"/>
                      </a:lnTo>
                      <a:lnTo>
                        <a:pt x="3572" y="1671"/>
                      </a:lnTo>
                      <a:lnTo>
                        <a:pt x="1661" y="1671"/>
                      </a:lnTo>
                      <a:lnTo>
                        <a:pt x="0"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09" name="Google Shape;309;p48"/>
                <p:cNvSpPr/>
                <p:nvPr/>
              </p:nvSpPr>
              <p:spPr>
                <a:xfrm>
                  <a:off x="7561369" y="3155320"/>
                  <a:ext cx="1199950" cy="119995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F7F7F"/>
                    </a:solidFill>
                    <a:latin typeface="Poppins"/>
                    <a:ea typeface="Poppins"/>
                    <a:cs typeface="Poppins"/>
                    <a:sym typeface="Poppins"/>
                  </a:endParaRPr>
                </a:p>
              </p:txBody>
            </p:sp>
            <p:sp>
              <p:nvSpPr>
                <p:cNvPr id="310" name="Google Shape;310;p48"/>
                <p:cNvSpPr/>
                <p:nvPr/>
              </p:nvSpPr>
              <p:spPr>
                <a:xfrm>
                  <a:off x="6094412" y="1696263"/>
                  <a:ext cx="1312124" cy="2798040"/>
                </a:xfrm>
                <a:custGeom>
                  <a:rect b="b" l="l" r="r" t="t"/>
                  <a:pathLst>
                    <a:path extrusionOk="0" h="3542" w="1661">
                      <a:moveTo>
                        <a:pt x="0" y="0"/>
                      </a:moveTo>
                      <a:lnTo>
                        <a:pt x="1661" y="1671"/>
                      </a:lnTo>
                      <a:lnTo>
                        <a:pt x="1661" y="3542"/>
                      </a:lnTo>
                      <a:lnTo>
                        <a:pt x="0" y="1871"/>
                      </a:lnTo>
                      <a:lnTo>
                        <a:pt x="0"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grpSp>
        </p:grpSp>
      </p:grpSp>
      <p:sp>
        <p:nvSpPr>
          <p:cNvPr id="311" name="Google Shape;311;p48"/>
          <p:cNvSpPr/>
          <p:nvPr/>
        </p:nvSpPr>
        <p:spPr>
          <a:xfrm>
            <a:off x="7859543" y="4358921"/>
            <a:ext cx="350124" cy="324362"/>
          </a:xfrm>
          <a:custGeom>
            <a:rect b="b" l="l" r="r" t="t"/>
            <a:pathLst>
              <a:path extrusionOk="0" h="3261" w="352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12" name="Google Shape;312;p48"/>
          <p:cNvSpPr/>
          <p:nvPr/>
        </p:nvSpPr>
        <p:spPr>
          <a:xfrm>
            <a:off x="6846532" y="5022309"/>
            <a:ext cx="350124" cy="324362"/>
          </a:xfrm>
          <a:custGeom>
            <a:rect b="b" l="l" r="r" t="t"/>
            <a:pathLst>
              <a:path extrusionOk="0" h="3261" w="352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13" name="Google Shape;313;p48"/>
          <p:cNvSpPr/>
          <p:nvPr/>
        </p:nvSpPr>
        <p:spPr>
          <a:xfrm>
            <a:off x="5970930" y="5640874"/>
            <a:ext cx="350124" cy="324362"/>
          </a:xfrm>
          <a:custGeom>
            <a:rect b="b" l="l" r="r" t="t"/>
            <a:pathLst>
              <a:path extrusionOk="0" h="3261" w="352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14" name="Google Shape;314;p48"/>
          <p:cNvSpPr txBox="1"/>
          <p:nvPr/>
        </p:nvSpPr>
        <p:spPr>
          <a:xfrm>
            <a:off x="9759319" y="2886890"/>
            <a:ext cx="17828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3"/>
                </a:solidFill>
                <a:latin typeface="Poppins"/>
                <a:ea typeface="Poppins"/>
                <a:cs typeface="Poppins"/>
                <a:sym typeface="Poppins"/>
              </a:rPr>
              <a:t>P</a:t>
            </a:r>
            <a:r>
              <a:rPr b="1" lang="en-US" sz="1800">
                <a:solidFill>
                  <a:schemeClr val="accent3"/>
                </a:solidFill>
                <a:latin typeface="Poppins"/>
                <a:ea typeface="Poppins"/>
                <a:cs typeface="Poppins"/>
                <a:sym typeface="Poppins"/>
              </a:rPr>
              <a:t>roject Demo </a:t>
            </a:r>
            <a:endParaRPr b="1" sz="1800">
              <a:solidFill>
                <a:schemeClr val="accent3"/>
              </a:solidFill>
              <a:latin typeface="Poppins"/>
              <a:ea typeface="Poppins"/>
              <a:cs typeface="Poppins"/>
              <a:sym typeface="Poppins"/>
            </a:endParaRPr>
          </a:p>
        </p:txBody>
      </p:sp>
      <p:sp>
        <p:nvSpPr>
          <p:cNvPr id="315" name="Google Shape;315;p48"/>
          <p:cNvSpPr txBox="1"/>
          <p:nvPr/>
        </p:nvSpPr>
        <p:spPr>
          <a:xfrm>
            <a:off x="6351311" y="5874732"/>
            <a:ext cx="33666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accent3"/>
                </a:solidFill>
                <a:latin typeface="Poppins"/>
                <a:ea typeface="Poppins"/>
                <a:cs typeface="Poppins"/>
                <a:sym typeface="Poppins"/>
              </a:rPr>
              <a:t>Understanding Project Goals</a:t>
            </a:r>
            <a:endParaRPr b="1" sz="1600">
              <a:solidFill>
                <a:schemeClr val="accent3"/>
              </a:solidFill>
              <a:latin typeface="Poppins"/>
              <a:ea typeface="Poppins"/>
              <a:cs typeface="Poppins"/>
              <a:sym typeface="Poppins"/>
            </a:endParaRPr>
          </a:p>
        </p:txBody>
      </p:sp>
      <p:sp>
        <p:nvSpPr>
          <p:cNvPr id="316" name="Google Shape;316;p48"/>
          <p:cNvSpPr txBox="1"/>
          <p:nvPr/>
        </p:nvSpPr>
        <p:spPr>
          <a:xfrm>
            <a:off x="7238991" y="5222735"/>
            <a:ext cx="4211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chemeClr val="accent3"/>
                </a:solidFill>
                <a:latin typeface="Poppins"/>
                <a:ea typeface="Poppins"/>
                <a:cs typeface="Poppins"/>
                <a:sym typeface="Poppins"/>
              </a:rPr>
              <a:t>Decide the Technologies JAVA/DropWizard/MySQL</a:t>
            </a:r>
            <a:endParaRPr b="1">
              <a:solidFill>
                <a:schemeClr val="accent3"/>
              </a:solidFill>
              <a:latin typeface="Poppins"/>
              <a:ea typeface="Poppins"/>
              <a:cs typeface="Poppins"/>
              <a:sym typeface="Poppins"/>
            </a:endParaRPr>
          </a:p>
        </p:txBody>
      </p:sp>
      <p:sp>
        <p:nvSpPr>
          <p:cNvPr id="317" name="Google Shape;317;p48"/>
          <p:cNvSpPr txBox="1"/>
          <p:nvPr/>
        </p:nvSpPr>
        <p:spPr>
          <a:xfrm>
            <a:off x="8267289" y="4305263"/>
            <a:ext cx="3947100" cy="73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chemeClr val="accent3"/>
                </a:solidFill>
                <a:latin typeface="Poppins"/>
                <a:ea typeface="Poppins"/>
                <a:cs typeface="Poppins"/>
                <a:sym typeface="Poppins"/>
              </a:rPr>
              <a:t>Design Thinking: creating UML, activity diagrams, and use case diagrams and using solid principles, database schema </a:t>
            </a:r>
            <a:endParaRPr sz="1000">
              <a:solidFill>
                <a:schemeClr val="accent3"/>
              </a:solidFill>
            </a:endParaRPr>
          </a:p>
        </p:txBody>
      </p:sp>
      <p:sp>
        <p:nvSpPr>
          <p:cNvPr id="318" name="Google Shape;318;p48"/>
          <p:cNvSpPr txBox="1"/>
          <p:nvPr/>
        </p:nvSpPr>
        <p:spPr>
          <a:xfrm>
            <a:off x="9219449" y="3661909"/>
            <a:ext cx="28626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a:solidFill>
                  <a:schemeClr val="accent3"/>
                </a:solidFill>
                <a:latin typeface="Poppins"/>
                <a:ea typeface="Poppins"/>
                <a:cs typeface="Poppins"/>
                <a:sym typeface="Poppins"/>
              </a:rPr>
              <a:t>Working on JAVA POS and DropWizard</a:t>
            </a:r>
            <a:r>
              <a:rPr b="1" lang="en-US">
                <a:solidFill>
                  <a:schemeClr val="accent3"/>
                </a:solidFill>
                <a:latin typeface="Poppins"/>
                <a:ea typeface="Poppins"/>
                <a:cs typeface="Poppins"/>
                <a:sym typeface="Poppins"/>
              </a:rPr>
              <a:t> </a:t>
            </a:r>
            <a:endParaRPr b="1">
              <a:solidFill>
                <a:schemeClr val="accent3"/>
              </a:solidFill>
              <a:latin typeface="Poppins"/>
              <a:ea typeface="Poppins"/>
              <a:cs typeface="Poppins"/>
              <a:sym typeface="Poppins"/>
            </a:endParaRPr>
          </a:p>
        </p:txBody>
      </p:sp>
      <p:sp>
        <p:nvSpPr>
          <p:cNvPr id="319" name="Google Shape;319;p48"/>
          <p:cNvSpPr txBox="1"/>
          <p:nvPr/>
        </p:nvSpPr>
        <p:spPr>
          <a:xfrm>
            <a:off x="8504413" y="2393699"/>
            <a:ext cx="32733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Arial"/>
                <a:ea typeface="Arial"/>
                <a:cs typeface="Arial"/>
                <a:sym typeface="Arial"/>
              </a:rPr>
              <a:t>5</a:t>
            </a:r>
            <a:endParaRPr/>
          </a:p>
        </p:txBody>
      </p:sp>
      <p:sp>
        <p:nvSpPr>
          <p:cNvPr id="320" name="Google Shape;320;p48"/>
          <p:cNvSpPr txBox="1"/>
          <p:nvPr/>
        </p:nvSpPr>
        <p:spPr>
          <a:xfrm>
            <a:off x="7375243" y="3344222"/>
            <a:ext cx="32733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Arial"/>
                <a:ea typeface="Arial"/>
                <a:cs typeface="Arial"/>
                <a:sym typeface="Arial"/>
              </a:rPr>
              <a:t>4</a:t>
            </a:r>
            <a:endParaRPr/>
          </a:p>
        </p:txBody>
      </p:sp>
      <p:sp>
        <p:nvSpPr>
          <p:cNvPr id="321" name="Google Shape;321;p48"/>
          <p:cNvSpPr txBox="1"/>
          <p:nvPr/>
        </p:nvSpPr>
        <p:spPr>
          <a:xfrm>
            <a:off x="6330373" y="4232396"/>
            <a:ext cx="32733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Arial"/>
                <a:ea typeface="Arial"/>
                <a:cs typeface="Arial"/>
                <a:sym typeface="Arial"/>
              </a:rPr>
              <a:t>3</a:t>
            </a:r>
            <a:endParaRPr b="1" sz="2000">
              <a:solidFill>
                <a:schemeClr val="dk1"/>
              </a:solidFill>
              <a:latin typeface="Arial"/>
              <a:ea typeface="Arial"/>
              <a:cs typeface="Arial"/>
              <a:sym typeface="Arial"/>
            </a:endParaRPr>
          </a:p>
        </p:txBody>
      </p:sp>
      <p:sp>
        <p:nvSpPr>
          <p:cNvPr id="322" name="Google Shape;322;p48"/>
          <p:cNvSpPr txBox="1"/>
          <p:nvPr/>
        </p:nvSpPr>
        <p:spPr>
          <a:xfrm>
            <a:off x="5414389" y="5028592"/>
            <a:ext cx="32733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Arial"/>
                <a:ea typeface="Arial"/>
                <a:cs typeface="Arial"/>
                <a:sym typeface="Arial"/>
              </a:rPr>
              <a:t>2</a:t>
            </a:r>
            <a:endParaRPr b="1" sz="2000">
              <a:solidFill>
                <a:schemeClr val="dk1"/>
              </a:solidFill>
              <a:latin typeface="Arial"/>
              <a:ea typeface="Arial"/>
              <a:cs typeface="Arial"/>
              <a:sym typeface="Arial"/>
            </a:endParaRPr>
          </a:p>
        </p:txBody>
      </p:sp>
      <p:sp>
        <p:nvSpPr>
          <p:cNvPr id="323" name="Google Shape;323;p48"/>
          <p:cNvSpPr txBox="1"/>
          <p:nvPr/>
        </p:nvSpPr>
        <p:spPr>
          <a:xfrm>
            <a:off x="4536557" y="5734895"/>
            <a:ext cx="32733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Arial"/>
                <a:ea typeface="Arial"/>
                <a:cs typeface="Arial"/>
                <a:sym typeface="Arial"/>
              </a:rPr>
              <a:t>1</a:t>
            </a:r>
            <a:endParaRPr b="1" sz="2000">
              <a:solidFill>
                <a:schemeClr val="dk1"/>
              </a:solidFill>
              <a:latin typeface="Arial"/>
              <a:ea typeface="Arial"/>
              <a:cs typeface="Arial"/>
              <a:sym typeface="Arial"/>
            </a:endParaRPr>
          </a:p>
        </p:txBody>
      </p:sp>
      <p:grpSp>
        <p:nvGrpSpPr>
          <p:cNvPr id="324" name="Google Shape;324;p48"/>
          <p:cNvGrpSpPr/>
          <p:nvPr/>
        </p:nvGrpSpPr>
        <p:grpSpPr>
          <a:xfrm>
            <a:off x="5912589" y="74654"/>
            <a:ext cx="2354706" cy="1003826"/>
            <a:chOff x="5996394" y="922673"/>
            <a:chExt cx="2354706" cy="975441"/>
          </a:xfrm>
        </p:grpSpPr>
        <p:sp>
          <p:nvSpPr>
            <p:cNvPr id="325" name="Google Shape;325;p48"/>
            <p:cNvSpPr/>
            <p:nvPr/>
          </p:nvSpPr>
          <p:spPr>
            <a:xfrm>
              <a:off x="5996394" y="922673"/>
              <a:ext cx="972728" cy="975441"/>
            </a:xfrm>
            <a:custGeom>
              <a:rect b="b" l="l" r="r" t="t"/>
              <a:pathLst>
                <a:path extrusionOk="0" h="10000" w="7385">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26" name="Google Shape;326;p48"/>
            <p:cNvCxnSpPr/>
            <p:nvPr/>
          </p:nvCxnSpPr>
          <p:spPr>
            <a:xfrm>
              <a:off x="6886500" y="1876047"/>
              <a:ext cx="1464600" cy="3600"/>
            </a:xfrm>
            <a:prstGeom prst="straightConnector1">
              <a:avLst/>
            </a:prstGeom>
            <a:noFill/>
            <a:ln cap="flat" cmpd="sng" w="38100">
              <a:solidFill>
                <a:srgbClr val="F2F2F2"/>
              </a:solidFill>
              <a:prstDash val="solid"/>
              <a:miter lim="800000"/>
              <a:headEnd len="sm" w="sm" type="none"/>
              <a:tailEnd len="sm" w="sm" type="none"/>
            </a:ln>
          </p:spPr>
        </p:cxnSp>
      </p:grpSp>
      <p:grpSp>
        <p:nvGrpSpPr>
          <p:cNvPr id="327" name="Google Shape;327;p48"/>
          <p:cNvGrpSpPr/>
          <p:nvPr/>
        </p:nvGrpSpPr>
        <p:grpSpPr>
          <a:xfrm>
            <a:off x="4992743" y="1197446"/>
            <a:ext cx="2183819" cy="975441"/>
            <a:chOff x="5030787" y="1877265"/>
            <a:chExt cx="2183819" cy="975441"/>
          </a:xfrm>
        </p:grpSpPr>
        <p:sp>
          <p:nvSpPr>
            <p:cNvPr id="328" name="Google Shape;328;p48"/>
            <p:cNvSpPr/>
            <p:nvPr/>
          </p:nvSpPr>
          <p:spPr>
            <a:xfrm>
              <a:off x="5030787" y="1877265"/>
              <a:ext cx="972728" cy="975441"/>
            </a:xfrm>
            <a:custGeom>
              <a:rect b="b" l="l" r="r" t="t"/>
              <a:pathLst>
                <a:path extrusionOk="0" h="10000" w="7385">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29" name="Google Shape;329;p48"/>
            <p:cNvCxnSpPr/>
            <p:nvPr/>
          </p:nvCxnSpPr>
          <p:spPr>
            <a:xfrm>
              <a:off x="5933107" y="2831458"/>
              <a:ext cx="1281499" cy="0"/>
            </a:xfrm>
            <a:prstGeom prst="straightConnector1">
              <a:avLst/>
            </a:prstGeom>
            <a:noFill/>
            <a:ln cap="flat" cmpd="sng" w="38100">
              <a:solidFill>
                <a:schemeClr val="accent5"/>
              </a:solidFill>
              <a:prstDash val="solid"/>
              <a:miter lim="800000"/>
              <a:headEnd len="sm" w="sm" type="none"/>
              <a:tailEnd len="sm" w="sm" type="none"/>
            </a:ln>
          </p:spPr>
        </p:cxnSp>
      </p:grpSp>
      <p:grpSp>
        <p:nvGrpSpPr>
          <p:cNvPr id="330" name="Google Shape;330;p48"/>
          <p:cNvGrpSpPr/>
          <p:nvPr/>
        </p:nvGrpSpPr>
        <p:grpSpPr>
          <a:xfrm>
            <a:off x="3997473" y="2153201"/>
            <a:ext cx="2190374" cy="975441"/>
            <a:chOff x="4065182" y="2756022"/>
            <a:chExt cx="2190374" cy="975441"/>
          </a:xfrm>
        </p:grpSpPr>
        <p:sp>
          <p:nvSpPr>
            <p:cNvPr id="331" name="Google Shape;331;p48"/>
            <p:cNvSpPr/>
            <p:nvPr/>
          </p:nvSpPr>
          <p:spPr>
            <a:xfrm>
              <a:off x="4065182" y="2756022"/>
              <a:ext cx="972728" cy="975441"/>
            </a:xfrm>
            <a:custGeom>
              <a:rect b="b" l="l" r="r" t="t"/>
              <a:pathLst>
                <a:path extrusionOk="0" h="10000" w="7385">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32" name="Google Shape;332;p48"/>
            <p:cNvCxnSpPr/>
            <p:nvPr/>
          </p:nvCxnSpPr>
          <p:spPr>
            <a:xfrm>
              <a:off x="4974057" y="3712008"/>
              <a:ext cx="1281499" cy="0"/>
            </a:xfrm>
            <a:prstGeom prst="straightConnector1">
              <a:avLst/>
            </a:prstGeom>
            <a:noFill/>
            <a:ln cap="flat" cmpd="sng" w="38100">
              <a:solidFill>
                <a:srgbClr val="BFBFBF"/>
              </a:solidFill>
              <a:prstDash val="solid"/>
              <a:miter lim="800000"/>
              <a:headEnd len="sm" w="sm" type="none"/>
              <a:tailEnd len="sm" w="sm" type="none"/>
            </a:ln>
          </p:spPr>
        </p:cxnSp>
      </p:grpSp>
      <p:grpSp>
        <p:nvGrpSpPr>
          <p:cNvPr id="333" name="Google Shape;333;p48"/>
          <p:cNvGrpSpPr/>
          <p:nvPr/>
        </p:nvGrpSpPr>
        <p:grpSpPr>
          <a:xfrm>
            <a:off x="3023868" y="3067912"/>
            <a:ext cx="2227008" cy="975441"/>
            <a:chOff x="3321484" y="3593750"/>
            <a:chExt cx="2227008" cy="975441"/>
          </a:xfrm>
        </p:grpSpPr>
        <p:sp>
          <p:nvSpPr>
            <p:cNvPr id="334" name="Google Shape;334;p48"/>
            <p:cNvSpPr/>
            <p:nvPr/>
          </p:nvSpPr>
          <p:spPr>
            <a:xfrm>
              <a:off x="3321484" y="3593750"/>
              <a:ext cx="972728" cy="975441"/>
            </a:xfrm>
            <a:custGeom>
              <a:rect b="b" l="l" r="r" t="t"/>
              <a:pathLst>
                <a:path extrusionOk="0" h="10000" w="7385">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chemeClr val="accent3"/>
            </a:solidFill>
            <a:ln cap="flat" cmpd="sng" w="9525">
              <a:solidFill>
                <a:srgbClr val="A5A5A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335" name="Google Shape;335;p48"/>
            <p:cNvCxnSpPr/>
            <p:nvPr/>
          </p:nvCxnSpPr>
          <p:spPr>
            <a:xfrm>
              <a:off x="4266993" y="4549735"/>
              <a:ext cx="1281499" cy="0"/>
            </a:xfrm>
            <a:prstGeom prst="straightConnector1">
              <a:avLst/>
            </a:prstGeom>
            <a:noFill/>
            <a:ln cap="flat" cmpd="sng" w="38100">
              <a:solidFill>
                <a:srgbClr val="A5A5A5"/>
              </a:solidFill>
              <a:prstDash val="solid"/>
              <a:miter lim="800000"/>
              <a:headEnd len="sm" w="sm" type="none"/>
              <a:tailEnd len="sm" w="sm" type="none"/>
            </a:ln>
          </p:spPr>
        </p:cxnSp>
      </p:grpSp>
      <p:grpSp>
        <p:nvGrpSpPr>
          <p:cNvPr id="336" name="Google Shape;336;p48"/>
          <p:cNvGrpSpPr/>
          <p:nvPr/>
        </p:nvGrpSpPr>
        <p:grpSpPr>
          <a:xfrm>
            <a:off x="1561098" y="3895600"/>
            <a:ext cx="2878636" cy="979950"/>
            <a:chOff x="2596529" y="4354444"/>
            <a:chExt cx="2229945" cy="979950"/>
          </a:xfrm>
        </p:grpSpPr>
        <p:sp>
          <p:nvSpPr>
            <p:cNvPr id="337" name="Google Shape;337;p48"/>
            <p:cNvSpPr/>
            <p:nvPr/>
          </p:nvSpPr>
          <p:spPr>
            <a:xfrm>
              <a:off x="2596529" y="4354444"/>
              <a:ext cx="1112163" cy="975450"/>
            </a:xfrm>
            <a:custGeom>
              <a:rect b="b" l="l" r="r" t="t"/>
              <a:pathLst>
                <a:path extrusionOk="0" h="10000" w="7385">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chemeClr val="accent3"/>
            </a:solid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Poppins"/>
                <a:ea typeface="Poppins"/>
                <a:cs typeface="Poppins"/>
                <a:sym typeface="Poppins"/>
              </a:endParaRPr>
            </a:p>
          </p:txBody>
        </p:sp>
        <p:cxnSp>
          <p:nvCxnSpPr>
            <p:cNvPr id="338" name="Google Shape;338;p48"/>
            <p:cNvCxnSpPr/>
            <p:nvPr/>
          </p:nvCxnSpPr>
          <p:spPr>
            <a:xfrm flipH="1" rot="10800000">
              <a:off x="3729674" y="5329894"/>
              <a:ext cx="1096800" cy="4500"/>
            </a:xfrm>
            <a:prstGeom prst="straightConnector1">
              <a:avLst/>
            </a:prstGeom>
            <a:noFill/>
            <a:ln cap="flat" cmpd="sng" w="38100">
              <a:solidFill>
                <a:srgbClr val="7F7F7F"/>
              </a:solidFill>
              <a:prstDash val="solid"/>
              <a:miter lim="800000"/>
              <a:headEnd len="sm" w="sm" type="none"/>
              <a:tailEnd len="sm" w="sm" type="none"/>
            </a:ln>
          </p:spPr>
        </p:cxnSp>
      </p:grpSp>
      <p:sp>
        <p:nvSpPr>
          <p:cNvPr id="339" name="Google Shape;339;p48"/>
          <p:cNvSpPr/>
          <p:nvPr/>
        </p:nvSpPr>
        <p:spPr>
          <a:xfrm>
            <a:off x="5854547" y="426022"/>
            <a:ext cx="108871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292929"/>
                </a:solidFill>
                <a:latin typeface="Poppins"/>
                <a:ea typeface="Poppins"/>
                <a:cs typeface="Poppins"/>
                <a:sym typeface="Poppins"/>
              </a:rPr>
              <a:t>Demo</a:t>
            </a:r>
            <a:endParaRPr b="1" sz="1800">
              <a:solidFill>
                <a:srgbClr val="292929"/>
              </a:solidFill>
              <a:latin typeface="Poppins"/>
              <a:ea typeface="Poppins"/>
              <a:cs typeface="Poppins"/>
              <a:sym typeface="Poppins"/>
            </a:endParaRPr>
          </a:p>
        </p:txBody>
      </p:sp>
      <p:sp>
        <p:nvSpPr>
          <p:cNvPr id="340" name="Google Shape;340;p48"/>
          <p:cNvSpPr/>
          <p:nvPr/>
        </p:nvSpPr>
        <p:spPr>
          <a:xfrm>
            <a:off x="4960503" y="1516529"/>
            <a:ext cx="108871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700">
                <a:solidFill>
                  <a:schemeClr val="dk1"/>
                </a:solidFill>
                <a:latin typeface="Poppins"/>
                <a:ea typeface="Poppins"/>
                <a:cs typeface="Poppins"/>
                <a:sym typeface="Poppins"/>
              </a:rPr>
              <a:t>Mindset</a:t>
            </a:r>
            <a:endParaRPr b="1" sz="1700">
              <a:solidFill>
                <a:schemeClr val="dk1"/>
              </a:solidFill>
              <a:latin typeface="Poppins"/>
              <a:ea typeface="Poppins"/>
              <a:cs typeface="Poppins"/>
              <a:sym typeface="Poppins"/>
            </a:endParaRPr>
          </a:p>
        </p:txBody>
      </p:sp>
      <p:sp>
        <p:nvSpPr>
          <p:cNvPr id="341" name="Google Shape;341;p48"/>
          <p:cNvSpPr/>
          <p:nvPr/>
        </p:nvSpPr>
        <p:spPr>
          <a:xfrm>
            <a:off x="1413163" y="4260728"/>
            <a:ext cx="1768821" cy="3231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500">
                <a:solidFill>
                  <a:schemeClr val="dk1"/>
                </a:solidFill>
                <a:latin typeface="Poppins"/>
                <a:ea typeface="Poppins"/>
                <a:cs typeface="Poppins"/>
                <a:sym typeface="Poppins"/>
              </a:rPr>
              <a:t>Comprehend</a:t>
            </a:r>
            <a:endParaRPr b="1" sz="1500">
              <a:solidFill>
                <a:schemeClr val="dk1"/>
              </a:solidFill>
              <a:latin typeface="Poppins"/>
              <a:ea typeface="Poppins"/>
              <a:cs typeface="Poppins"/>
              <a:sym typeface="Poppins"/>
            </a:endParaRPr>
          </a:p>
        </p:txBody>
      </p:sp>
      <p:sp>
        <p:nvSpPr>
          <p:cNvPr id="342" name="Google Shape;342;p48"/>
          <p:cNvSpPr/>
          <p:nvPr/>
        </p:nvSpPr>
        <p:spPr>
          <a:xfrm>
            <a:off x="3873274" y="2446250"/>
            <a:ext cx="12348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Poppins"/>
                <a:ea typeface="Poppins"/>
                <a:cs typeface="Poppins"/>
                <a:sym typeface="Poppins"/>
              </a:rPr>
              <a:t>Process</a:t>
            </a:r>
            <a:endParaRPr b="1" sz="1800">
              <a:solidFill>
                <a:schemeClr val="dk1"/>
              </a:solidFill>
              <a:latin typeface="Poppins"/>
              <a:ea typeface="Poppins"/>
              <a:cs typeface="Poppins"/>
              <a:sym typeface="Poppins"/>
            </a:endParaRPr>
          </a:p>
        </p:txBody>
      </p:sp>
      <p:sp>
        <p:nvSpPr>
          <p:cNvPr id="343" name="Google Shape;343;p48"/>
          <p:cNvSpPr/>
          <p:nvPr/>
        </p:nvSpPr>
        <p:spPr>
          <a:xfrm>
            <a:off x="2996793" y="3375949"/>
            <a:ext cx="108871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Poppins"/>
                <a:ea typeface="Poppins"/>
                <a:cs typeface="Poppins"/>
                <a:sym typeface="Poppins"/>
              </a:rPr>
              <a:t>Tools</a:t>
            </a:r>
            <a:endParaRPr b="1" sz="1800">
              <a:solidFill>
                <a:schemeClr val="dk1"/>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8C4"/>
        </a:solidFill>
      </p:bgPr>
    </p:bg>
    <p:spTree>
      <p:nvGrpSpPr>
        <p:cNvPr id="348" name="Shape 348"/>
        <p:cNvGrpSpPr/>
        <p:nvPr/>
      </p:nvGrpSpPr>
      <p:grpSpPr>
        <a:xfrm>
          <a:off x="0" y="0"/>
          <a:ext cx="0" cy="0"/>
          <a:chOff x="0" y="0"/>
          <a:chExt cx="0" cy="0"/>
        </a:xfrm>
      </p:grpSpPr>
      <p:sp>
        <p:nvSpPr>
          <p:cNvPr id="349" name="Google Shape;349;p49"/>
          <p:cNvSpPr txBox="1"/>
          <p:nvPr>
            <p:ph type="ctrTitle"/>
          </p:nvPr>
        </p:nvSpPr>
        <p:spPr>
          <a:xfrm>
            <a:off x="1129553" y="2732757"/>
            <a:ext cx="3863361" cy="581833"/>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4400"/>
              <a:buFont typeface="Poppins Medium"/>
              <a:buNone/>
            </a:pPr>
            <a:r>
              <a:rPr b="1" lang="en-US" sz="4400">
                <a:solidFill>
                  <a:schemeClr val="accent3"/>
                </a:solidFill>
                <a:latin typeface="Poppins"/>
                <a:ea typeface="Poppins"/>
                <a:cs typeface="Poppins"/>
                <a:sym typeface="Poppins"/>
              </a:rPr>
              <a:t>Project Goals</a:t>
            </a:r>
            <a:endParaRPr b="1">
              <a:solidFill>
                <a:schemeClr val="accent3"/>
              </a:solidFill>
              <a:latin typeface="Poppins"/>
              <a:ea typeface="Poppins"/>
              <a:cs typeface="Poppins"/>
              <a:sym typeface="Poppins"/>
            </a:endParaRPr>
          </a:p>
        </p:txBody>
      </p:sp>
      <p:sp>
        <p:nvSpPr>
          <p:cNvPr id="350" name="Google Shape;350;p49"/>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351" name="Google Shape;351;p49"/>
          <p:cNvPicPr preferRelativeResize="0"/>
          <p:nvPr>
            <p:ph idx="2" type="pic"/>
          </p:nvPr>
        </p:nvPicPr>
        <p:blipFill rotWithShape="1">
          <a:blip r:embed="rId3">
            <a:alphaModFix/>
          </a:blip>
          <a:srcRect b="0" l="8805" r="8804" t="0"/>
          <a:stretch/>
        </p:blipFill>
        <p:spPr>
          <a:xfrm>
            <a:off x="6461762" y="561863"/>
            <a:ext cx="5288277" cy="5734278"/>
          </a:xfrm>
          <a:prstGeom prst="rect">
            <a:avLst/>
          </a:prstGeom>
          <a:solidFill>
            <a:srgbClr val="727272"/>
          </a:solid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8C4"/>
        </a:solidFill>
      </p:bgPr>
    </p:bg>
    <p:spTree>
      <p:nvGrpSpPr>
        <p:cNvPr id="356" name="Shape 356"/>
        <p:cNvGrpSpPr/>
        <p:nvPr/>
      </p:nvGrpSpPr>
      <p:grpSpPr>
        <a:xfrm>
          <a:off x="0" y="0"/>
          <a:ext cx="0" cy="0"/>
          <a:chOff x="0" y="0"/>
          <a:chExt cx="0" cy="0"/>
        </a:xfrm>
      </p:grpSpPr>
      <p:sp>
        <p:nvSpPr>
          <p:cNvPr id="357" name="Google Shape;357;p50"/>
          <p:cNvSpPr txBox="1"/>
          <p:nvPr>
            <p:ph type="title"/>
          </p:nvPr>
        </p:nvSpPr>
        <p:spPr>
          <a:xfrm>
            <a:off x="685800" y="453048"/>
            <a:ext cx="10817400" cy="749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3200"/>
              <a:buFont typeface="Poppins Medium"/>
              <a:buNone/>
            </a:pPr>
            <a:r>
              <a:rPr b="1" lang="en-US" sz="3200">
                <a:solidFill>
                  <a:schemeClr val="accent3"/>
                </a:solidFill>
              </a:rPr>
              <a:t>Our Vision</a:t>
            </a:r>
            <a:endParaRPr sz="3200">
              <a:solidFill>
                <a:schemeClr val="accent3"/>
              </a:solidFill>
            </a:endParaRPr>
          </a:p>
        </p:txBody>
      </p:sp>
      <p:grpSp>
        <p:nvGrpSpPr>
          <p:cNvPr id="358" name="Google Shape;358;p50"/>
          <p:cNvGrpSpPr/>
          <p:nvPr/>
        </p:nvGrpSpPr>
        <p:grpSpPr>
          <a:xfrm>
            <a:off x="8815752" y="1401364"/>
            <a:ext cx="1737956" cy="1741962"/>
            <a:chOff x="403166" y="1435608"/>
            <a:chExt cx="2456822" cy="2596068"/>
          </a:xfrm>
        </p:grpSpPr>
        <p:sp>
          <p:nvSpPr>
            <p:cNvPr id="359" name="Google Shape;359;p50"/>
            <p:cNvSpPr/>
            <p:nvPr/>
          </p:nvSpPr>
          <p:spPr>
            <a:xfrm>
              <a:off x="403166" y="1539832"/>
              <a:ext cx="2456822" cy="2491844"/>
            </a:xfrm>
            <a:prstGeom prst="ellipse">
              <a:avLst/>
            </a:prstGeom>
            <a:no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pic>
          <p:nvPicPr>
            <p:cNvPr id="360" name="Google Shape;360;p50"/>
            <p:cNvPicPr preferRelativeResize="0"/>
            <p:nvPr/>
          </p:nvPicPr>
          <p:blipFill rotWithShape="1">
            <a:blip r:embed="rId3">
              <a:alphaModFix/>
            </a:blip>
            <a:srcRect b="16268" l="24437" r="26023" t="15290"/>
            <a:stretch/>
          </p:blipFill>
          <p:spPr>
            <a:xfrm>
              <a:off x="997526" y="1961803"/>
              <a:ext cx="1263535" cy="1745673"/>
            </a:xfrm>
            <a:prstGeom prst="rect">
              <a:avLst/>
            </a:prstGeom>
            <a:noFill/>
            <a:ln>
              <a:noFill/>
            </a:ln>
          </p:spPr>
        </p:pic>
        <p:sp>
          <p:nvSpPr>
            <p:cNvPr id="361" name="Google Shape;361;p50"/>
            <p:cNvSpPr/>
            <p:nvPr/>
          </p:nvSpPr>
          <p:spPr>
            <a:xfrm>
              <a:off x="573783" y="1435608"/>
              <a:ext cx="694113" cy="73152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362" name="Google Shape;362;p50"/>
            <p:cNvSpPr txBox="1"/>
            <p:nvPr/>
          </p:nvSpPr>
          <p:spPr>
            <a:xfrm>
              <a:off x="714427" y="1503192"/>
              <a:ext cx="412800" cy="596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Poppins"/>
                  <a:ea typeface="Poppins"/>
                  <a:cs typeface="Poppins"/>
                  <a:sym typeface="Poppins"/>
                </a:rPr>
                <a:t>1</a:t>
              </a:r>
              <a:endParaRPr/>
            </a:p>
          </p:txBody>
        </p:sp>
      </p:grpSp>
      <p:sp>
        <p:nvSpPr>
          <p:cNvPr id="363" name="Google Shape;363;p50"/>
          <p:cNvSpPr txBox="1"/>
          <p:nvPr/>
        </p:nvSpPr>
        <p:spPr>
          <a:xfrm>
            <a:off x="8569869" y="3285195"/>
            <a:ext cx="2550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Poppins"/>
                <a:ea typeface="Poppins"/>
                <a:cs typeface="Poppins"/>
                <a:sym typeface="Poppins"/>
              </a:rPr>
              <a:t>Quality</a:t>
            </a:r>
            <a:endParaRPr b="1">
              <a:solidFill>
                <a:schemeClr val="lt1"/>
              </a:solidFill>
            </a:endParaRPr>
          </a:p>
        </p:txBody>
      </p:sp>
      <p:sp>
        <p:nvSpPr>
          <p:cNvPr id="364" name="Google Shape;364;p50"/>
          <p:cNvSpPr txBox="1"/>
          <p:nvPr/>
        </p:nvSpPr>
        <p:spPr>
          <a:xfrm>
            <a:off x="7175656" y="6147843"/>
            <a:ext cx="255062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2"/>
                </a:solidFill>
                <a:latin typeface="Poppins"/>
                <a:ea typeface="Poppins"/>
                <a:cs typeface="Poppins"/>
                <a:sym typeface="Poppins"/>
              </a:rPr>
              <a:t>Interactivity</a:t>
            </a:r>
            <a:endParaRPr b="1">
              <a:solidFill>
                <a:schemeClr val="lt2"/>
              </a:solidFill>
              <a:latin typeface="Poppins"/>
              <a:ea typeface="Poppins"/>
              <a:cs typeface="Poppins"/>
              <a:sym typeface="Poppins"/>
            </a:endParaRPr>
          </a:p>
        </p:txBody>
      </p:sp>
      <p:sp>
        <p:nvSpPr>
          <p:cNvPr id="365" name="Google Shape;365;p50"/>
          <p:cNvSpPr txBox="1"/>
          <p:nvPr/>
        </p:nvSpPr>
        <p:spPr>
          <a:xfrm>
            <a:off x="9811293" y="6183764"/>
            <a:ext cx="2550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Poppins"/>
                <a:ea typeface="Poppins"/>
                <a:cs typeface="Poppins"/>
                <a:sym typeface="Poppins"/>
              </a:rPr>
              <a:t>Availability</a:t>
            </a:r>
            <a:endParaRPr b="1">
              <a:solidFill>
                <a:schemeClr val="lt1"/>
              </a:solidFill>
              <a:latin typeface="Poppins"/>
              <a:ea typeface="Poppins"/>
              <a:cs typeface="Poppins"/>
              <a:sym typeface="Poppins"/>
            </a:endParaRPr>
          </a:p>
        </p:txBody>
      </p:sp>
      <p:grpSp>
        <p:nvGrpSpPr>
          <p:cNvPr id="366" name="Google Shape;366;p50"/>
          <p:cNvGrpSpPr/>
          <p:nvPr/>
        </p:nvGrpSpPr>
        <p:grpSpPr>
          <a:xfrm>
            <a:off x="7405963" y="4187403"/>
            <a:ext cx="2072602" cy="1996361"/>
            <a:chOff x="6338184" y="1435608"/>
            <a:chExt cx="2456822" cy="2596067"/>
          </a:xfrm>
        </p:grpSpPr>
        <p:sp>
          <p:nvSpPr>
            <p:cNvPr id="367" name="Google Shape;367;p50"/>
            <p:cNvSpPr/>
            <p:nvPr/>
          </p:nvSpPr>
          <p:spPr>
            <a:xfrm>
              <a:off x="6338184" y="1579419"/>
              <a:ext cx="2456822" cy="2452256"/>
            </a:xfrm>
            <a:prstGeom prst="ellipse">
              <a:avLst/>
            </a:prstGeom>
            <a:no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368" name="Google Shape;368;p50"/>
            <p:cNvSpPr/>
            <p:nvPr/>
          </p:nvSpPr>
          <p:spPr>
            <a:xfrm>
              <a:off x="6584024" y="1435608"/>
              <a:ext cx="694113" cy="73152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Poppins"/>
                  <a:ea typeface="Poppins"/>
                  <a:cs typeface="Poppins"/>
                  <a:sym typeface="Poppins"/>
                </a:rPr>
                <a:t>2</a:t>
              </a:r>
              <a:endParaRPr b="1" sz="1800">
                <a:solidFill>
                  <a:schemeClr val="dk1"/>
                </a:solidFill>
                <a:latin typeface="Poppins"/>
                <a:ea typeface="Poppins"/>
                <a:cs typeface="Poppins"/>
                <a:sym typeface="Poppins"/>
              </a:endParaRPr>
            </a:p>
          </p:txBody>
        </p:sp>
        <p:pic>
          <p:nvPicPr>
            <p:cNvPr id="369" name="Google Shape;369;p50"/>
            <p:cNvPicPr preferRelativeResize="0"/>
            <p:nvPr/>
          </p:nvPicPr>
          <p:blipFill rotWithShape="1">
            <a:blip r:embed="rId4">
              <a:alphaModFix/>
            </a:blip>
            <a:srcRect b="0" l="0" r="0" t="0"/>
            <a:stretch/>
          </p:blipFill>
          <p:spPr>
            <a:xfrm>
              <a:off x="7020088" y="1979529"/>
              <a:ext cx="1113646" cy="1675108"/>
            </a:xfrm>
            <a:prstGeom prst="rect">
              <a:avLst/>
            </a:prstGeom>
            <a:noFill/>
            <a:ln>
              <a:noFill/>
            </a:ln>
          </p:spPr>
        </p:pic>
      </p:grpSp>
      <p:sp>
        <p:nvSpPr>
          <p:cNvPr id="370" name="Google Shape;370;p50"/>
          <p:cNvSpPr txBox="1"/>
          <p:nvPr/>
        </p:nvSpPr>
        <p:spPr>
          <a:xfrm>
            <a:off x="458011" y="1524258"/>
            <a:ext cx="6741600" cy="369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600">
              <a:solidFill>
                <a:schemeClr val="lt1"/>
              </a:solidFill>
              <a:latin typeface="Poppins"/>
              <a:ea typeface="Poppins"/>
              <a:cs typeface="Poppins"/>
              <a:sym typeface="Poppins"/>
            </a:endParaRPr>
          </a:p>
          <a:p>
            <a:pPr indent="0" lvl="0" marL="0" marR="0" rtl="0" algn="l">
              <a:spcBef>
                <a:spcPts val="0"/>
              </a:spcBef>
              <a:spcAft>
                <a:spcPts val="0"/>
              </a:spcAft>
              <a:buNone/>
            </a:pPr>
            <a:r>
              <a:rPr lang="en-US" sz="2600">
                <a:solidFill>
                  <a:schemeClr val="lt1"/>
                </a:solidFill>
                <a:latin typeface="Poppins"/>
                <a:ea typeface="Poppins"/>
                <a:cs typeface="Poppins"/>
                <a:sym typeface="Poppins"/>
              </a:rPr>
              <a:t>To develop the </a:t>
            </a:r>
            <a:r>
              <a:rPr b="1" lang="en-US" sz="2600">
                <a:solidFill>
                  <a:schemeClr val="accent3"/>
                </a:solidFill>
                <a:latin typeface="Poppins"/>
                <a:ea typeface="Poppins"/>
                <a:cs typeface="Poppins"/>
                <a:sym typeface="Poppins"/>
              </a:rPr>
              <a:t>FlipFit Gym Management System</a:t>
            </a:r>
            <a:r>
              <a:rPr lang="en-US" sz="2600">
                <a:solidFill>
                  <a:schemeClr val="lt1"/>
                </a:solidFill>
                <a:latin typeface="Poppins"/>
                <a:ea typeface="Poppins"/>
                <a:cs typeface="Poppins"/>
                <a:sym typeface="Poppins"/>
              </a:rPr>
              <a:t> using full stack development tools and technologies, allowing gym owners to manage their gyms and slots, while customers can book gym sessions.</a:t>
            </a:r>
            <a:endParaRPr sz="2600">
              <a:solidFill>
                <a:schemeClr val="lt1"/>
              </a:solidFill>
              <a:latin typeface="Poppins"/>
              <a:ea typeface="Poppins"/>
              <a:cs typeface="Poppins"/>
              <a:sym typeface="Poppins"/>
            </a:endParaRPr>
          </a:p>
          <a:p>
            <a:pPr indent="0" lvl="0" marL="0" marR="0" rtl="0" algn="l">
              <a:spcBef>
                <a:spcPts val="0"/>
              </a:spcBef>
              <a:spcAft>
                <a:spcPts val="0"/>
              </a:spcAft>
              <a:buNone/>
            </a:pPr>
            <a:r>
              <a:t/>
            </a:r>
            <a:endParaRPr sz="2600">
              <a:solidFill>
                <a:schemeClr val="lt1"/>
              </a:solidFill>
              <a:latin typeface="Poppins"/>
              <a:ea typeface="Poppins"/>
              <a:cs typeface="Poppins"/>
              <a:sym typeface="Poppins"/>
            </a:endParaRPr>
          </a:p>
          <a:p>
            <a:pPr indent="0" lvl="0" marL="0" marR="0" rtl="0" algn="l">
              <a:spcBef>
                <a:spcPts val="0"/>
              </a:spcBef>
              <a:spcAft>
                <a:spcPts val="0"/>
              </a:spcAft>
              <a:buNone/>
            </a:pPr>
            <a:r>
              <a:t/>
            </a:r>
            <a:endParaRPr sz="2600">
              <a:solidFill>
                <a:schemeClr val="lt1"/>
              </a:solidFill>
              <a:latin typeface="Poppins"/>
              <a:ea typeface="Poppins"/>
              <a:cs typeface="Poppins"/>
              <a:sym typeface="Poppins"/>
            </a:endParaRPr>
          </a:p>
        </p:txBody>
      </p:sp>
      <p:pic>
        <p:nvPicPr>
          <p:cNvPr id="371" name="Google Shape;371;p50"/>
          <p:cNvPicPr preferRelativeResize="0"/>
          <p:nvPr/>
        </p:nvPicPr>
        <p:blipFill>
          <a:blip r:embed="rId5">
            <a:alphaModFix/>
          </a:blip>
          <a:stretch>
            <a:fillRect/>
          </a:stretch>
        </p:blipFill>
        <p:spPr>
          <a:xfrm>
            <a:off x="10649100" y="4894225"/>
            <a:ext cx="922749" cy="922749"/>
          </a:xfrm>
          <a:prstGeom prst="rect">
            <a:avLst/>
          </a:prstGeom>
          <a:noFill/>
          <a:ln>
            <a:noFill/>
          </a:ln>
        </p:spPr>
      </p:pic>
      <p:grpSp>
        <p:nvGrpSpPr>
          <p:cNvPr id="372" name="Google Shape;372;p50"/>
          <p:cNvGrpSpPr/>
          <p:nvPr/>
        </p:nvGrpSpPr>
        <p:grpSpPr>
          <a:xfrm>
            <a:off x="10151820" y="4250042"/>
            <a:ext cx="1869549" cy="1921990"/>
            <a:chOff x="9314007" y="1435608"/>
            <a:chExt cx="2456700" cy="2604323"/>
          </a:xfrm>
        </p:grpSpPr>
        <p:grpSp>
          <p:nvGrpSpPr>
            <p:cNvPr id="373" name="Google Shape;373;p50"/>
            <p:cNvGrpSpPr/>
            <p:nvPr/>
          </p:nvGrpSpPr>
          <p:grpSpPr>
            <a:xfrm>
              <a:off x="9314007" y="1435608"/>
              <a:ext cx="2456700" cy="2604323"/>
              <a:chOff x="9314007" y="1435608"/>
              <a:chExt cx="2456700" cy="2604323"/>
            </a:xfrm>
          </p:grpSpPr>
          <p:sp>
            <p:nvSpPr>
              <p:cNvPr id="374" name="Google Shape;374;p50"/>
              <p:cNvSpPr/>
              <p:nvPr/>
            </p:nvSpPr>
            <p:spPr>
              <a:xfrm>
                <a:off x="9314007" y="1587731"/>
                <a:ext cx="2456700" cy="2452200"/>
              </a:xfrm>
              <a:prstGeom prst="ellipse">
                <a:avLst/>
              </a:prstGeom>
              <a:no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375" name="Google Shape;375;p50"/>
              <p:cNvSpPr/>
              <p:nvPr/>
            </p:nvSpPr>
            <p:spPr>
              <a:xfrm>
                <a:off x="9380505" y="1435608"/>
                <a:ext cx="694200" cy="7314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grpSp>
        <p:sp>
          <p:nvSpPr>
            <p:cNvPr id="376" name="Google Shape;376;p50"/>
            <p:cNvSpPr txBox="1"/>
            <p:nvPr/>
          </p:nvSpPr>
          <p:spPr>
            <a:xfrm>
              <a:off x="9496883" y="1555976"/>
              <a:ext cx="461400" cy="542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Poppins"/>
                  <a:ea typeface="Poppins"/>
                  <a:cs typeface="Poppins"/>
                  <a:sym typeface="Poppins"/>
                </a:rPr>
                <a:t>3</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8C4"/>
        </a:solidFill>
      </p:bgPr>
    </p:bg>
    <p:spTree>
      <p:nvGrpSpPr>
        <p:cNvPr id="381" name="Shape 381"/>
        <p:cNvGrpSpPr/>
        <p:nvPr/>
      </p:nvGrpSpPr>
      <p:grpSpPr>
        <a:xfrm>
          <a:off x="0" y="0"/>
          <a:ext cx="0" cy="0"/>
          <a:chOff x="0" y="0"/>
          <a:chExt cx="0" cy="0"/>
        </a:xfrm>
      </p:grpSpPr>
      <p:sp>
        <p:nvSpPr>
          <p:cNvPr id="382" name="Google Shape;382;p51"/>
          <p:cNvSpPr txBox="1"/>
          <p:nvPr>
            <p:ph type="ctrTitle"/>
          </p:nvPr>
        </p:nvSpPr>
        <p:spPr>
          <a:xfrm>
            <a:off x="804050" y="2560300"/>
            <a:ext cx="3849900" cy="1362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accent1"/>
              </a:buClr>
              <a:buSzPts val="4400"/>
              <a:buFont typeface="Poppins Medium"/>
              <a:buNone/>
            </a:pPr>
            <a:r>
              <a:rPr b="1" lang="en-US" sz="4400">
                <a:solidFill>
                  <a:schemeClr val="lt1"/>
                </a:solidFill>
                <a:latin typeface="Poppins"/>
                <a:ea typeface="Poppins"/>
                <a:cs typeface="Poppins"/>
                <a:sym typeface="Poppins"/>
              </a:rPr>
              <a:t>Engineering</a:t>
            </a:r>
            <a:br>
              <a:rPr b="1" lang="en-US" sz="4400">
                <a:solidFill>
                  <a:schemeClr val="lt1"/>
                </a:solidFill>
                <a:latin typeface="Poppins"/>
                <a:ea typeface="Poppins"/>
                <a:cs typeface="Poppins"/>
                <a:sym typeface="Poppins"/>
              </a:rPr>
            </a:br>
            <a:r>
              <a:rPr b="1" lang="en-US" sz="4400">
                <a:solidFill>
                  <a:schemeClr val="lt1"/>
                </a:solidFill>
                <a:latin typeface="Poppins"/>
                <a:ea typeface="Poppins"/>
                <a:cs typeface="Poppins"/>
                <a:sym typeface="Poppins"/>
              </a:rPr>
              <a:t>Practices</a:t>
            </a:r>
            <a:endParaRPr b="1">
              <a:solidFill>
                <a:schemeClr val="lt1"/>
              </a:solidFill>
              <a:latin typeface="Poppins"/>
              <a:ea typeface="Poppins"/>
              <a:cs typeface="Poppins"/>
              <a:sym typeface="Poppins"/>
            </a:endParaRPr>
          </a:p>
        </p:txBody>
      </p:sp>
      <p:sp>
        <p:nvSpPr>
          <p:cNvPr id="383" name="Google Shape;383;p51"/>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384" name="Google Shape;384;p51"/>
          <p:cNvPicPr preferRelativeResize="0"/>
          <p:nvPr>
            <p:ph idx="2" type="pic"/>
          </p:nvPr>
        </p:nvPicPr>
        <p:blipFill rotWithShape="1">
          <a:blip r:embed="rId3">
            <a:alphaModFix/>
          </a:blip>
          <a:srcRect b="0" l="8650" r="8649" t="0"/>
          <a:stretch/>
        </p:blipFill>
        <p:spPr>
          <a:xfrm>
            <a:off x="6431925" y="520100"/>
            <a:ext cx="5212499" cy="5652100"/>
          </a:xfrm>
          <a:prstGeom prst="rect">
            <a:avLst/>
          </a:prstGeom>
          <a:solidFill>
            <a:srgbClr val="727272"/>
          </a:solid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2"/>
          <p:cNvSpPr/>
          <p:nvPr>
            <p:ph idx="2" type="pic"/>
          </p:nvPr>
        </p:nvSpPr>
        <p:spPr>
          <a:xfrm>
            <a:off x="5864352" y="0"/>
            <a:ext cx="6324600" cy="6858000"/>
          </a:xfrm>
          <a:prstGeom prst="rect">
            <a:avLst/>
          </a:prstGeom>
        </p:spPr>
      </p:sp>
      <p:sp>
        <p:nvSpPr>
          <p:cNvPr id="391" name="Google Shape;391;p52"/>
          <p:cNvSpPr txBox="1"/>
          <p:nvPr>
            <p:ph type="ctrTitle"/>
          </p:nvPr>
        </p:nvSpPr>
        <p:spPr>
          <a:xfrm>
            <a:off x="685800" y="667512"/>
            <a:ext cx="4690800" cy="219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2" name="Google Shape;392;p52"/>
          <p:cNvSpPr txBox="1"/>
          <p:nvPr>
            <p:ph idx="1" type="body"/>
          </p:nvPr>
        </p:nvSpPr>
        <p:spPr>
          <a:xfrm>
            <a:off x="685800" y="1089835"/>
            <a:ext cx="4690800" cy="457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93" name="Google Shape;393;p52"/>
          <p:cNvSpPr txBox="1"/>
          <p:nvPr>
            <p:ph idx="12" type="sldNum"/>
          </p:nvPr>
        </p:nvSpPr>
        <p:spPr>
          <a:xfrm>
            <a:off x="11228832" y="6309360"/>
            <a:ext cx="274200" cy="92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394" name="Google Shape;394;p52"/>
          <p:cNvPicPr preferRelativeResize="0"/>
          <p:nvPr/>
        </p:nvPicPr>
        <p:blipFill>
          <a:blip r:embed="rId3">
            <a:alphaModFix/>
          </a:blip>
          <a:stretch>
            <a:fillRect/>
          </a:stretch>
        </p:blipFill>
        <p:spPr>
          <a:xfrm>
            <a:off x="0" y="0"/>
            <a:ext cx="12192001"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8C4"/>
        </a:solidFill>
      </p:bgPr>
    </p:bg>
    <p:spTree>
      <p:nvGrpSpPr>
        <p:cNvPr id="398" name="Shape 398"/>
        <p:cNvGrpSpPr/>
        <p:nvPr/>
      </p:nvGrpSpPr>
      <p:grpSpPr>
        <a:xfrm>
          <a:off x="0" y="0"/>
          <a:ext cx="0" cy="0"/>
          <a:chOff x="0" y="0"/>
          <a:chExt cx="0" cy="0"/>
        </a:xfrm>
      </p:grpSpPr>
      <p:pic>
        <p:nvPicPr>
          <p:cNvPr id="399" name="Google Shape;399;p53"/>
          <p:cNvPicPr preferRelativeResize="0"/>
          <p:nvPr/>
        </p:nvPicPr>
        <p:blipFill rotWithShape="1">
          <a:blip r:embed="rId3">
            <a:alphaModFix/>
          </a:blip>
          <a:srcRect b="7663" l="0" r="0" t="0"/>
          <a:stretch/>
        </p:blipFill>
        <p:spPr>
          <a:xfrm>
            <a:off x="794125" y="1012151"/>
            <a:ext cx="10222750" cy="4719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8C4"/>
        </a:solidFill>
      </p:bgPr>
    </p:bg>
    <p:spTree>
      <p:nvGrpSpPr>
        <p:cNvPr id="404" name="Shape 404"/>
        <p:cNvGrpSpPr/>
        <p:nvPr/>
      </p:nvGrpSpPr>
      <p:grpSpPr>
        <a:xfrm>
          <a:off x="0" y="0"/>
          <a:ext cx="0" cy="0"/>
          <a:chOff x="0" y="0"/>
          <a:chExt cx="0" cy="0"/>
        </a:xfrm>
      </p:grpSpPr>
      <p:sp>
        <p:nvSpPr>
          <p:cNvPr id="405" name="Google Shape;405;p54"/>
          <p:cNvSpPr txBox="1"/>
          <p:nvPr>
            <p:ph type="ctrTitle"/>
          </p:nvPr>
        </p:nvSpPr>
        <p:spPr>
          <a:xfrm>
            <a:off x="624325" y="2714825"/>
            <a:ext cx="4143300" cy="175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4400"/>
              <a:buFont typeface="Poppins Medium"/>
              <a:buNone/>
            </a:pPr>
            <a:r>
              <a:rPr b="1" lang="en-US" sz="5000">
                <a:solidFill>
                  <a:schemeClr val="lt1"/>
                </a:solidFill>
                <a:latin typeface="Poppins"/>
                <a:ea typeface="Poppins"/>
                <a:cs typeface="Poppins"/>
                <a:sym typeface="Poppins"/>
              </a:rPr>
              <a:t>Tech Stack</a:t>
            </a:r>
            <a:endParaRPr b="1" sz="2000">
              <a:solidFill>
                <a:schemeClr val="lt1"/>
              </a:solidFill>
              <a:latin typeface="Poppins"/>
              <a:ea typeface="Poppins"/>
              <a:cs typeface="Poppins"/>
              <a:sym typeface="Poppins"/>
            </a:endParaRPr>
          </a:p>
        </p:txBody>
      </p:sp>
      <p:sp>
        <p:nvSpPr>
          <p:cNvPr id="406" name="Google Shape;406;p54"/>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407" name="Google Shape;407;p54"/>
          <p:cNvPicPr preferRelativeResize="0"/>
          <p:nvPr>
            <p:ph idx="2" type="pic"/>
          </p:nvPr>
        </p:nvPicPr>
        <p:blipFill rotWithShape="1">
          <a:blip r:embed="rId3">
            <a:alphaModFix/>
          </a:blip>
          <a:srcRect b="0" l="25575" r="19248" t="0"/>
          <a:stretch/>
        </p:blipFill>
        <p:spPr>
          <a:xfrm>
            <a:off x="6208975" y="685800"/>
            <a:ext cx="5227326" cy="5668175"/>
          </a:xfrm>
          <a:prstGeom prst="rect">
            <a:avLst/>
          </a:prstGeom>
          <a:solidFill>
            <a:srgbClr val="C1C1C1"/>
          </a:solid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8C4"/>
        </a:solidFill>
      </p:bgPr>
    </p:bg>
    <p:spTree>
      <p:nvGrpSpPr>
        <p:cNvPr id="412" name="Shape 412"/>
        <p:cNvGrpSpPr/>
        <p:nvPr/>
      </p:nvGrpSpPr>
      <p:grpSpPr>
        <a:xfrm>
          <a:off x="0" y="0"/>
          <a:ext cx="0" cy="0"/>
          <a:chOff x="0" y="0"/>
          <a:chExt cx="0" cy="0"/>
        </a:xfrm>
      </p:grpSpPr>
      <p:sp>
        <p:nvSpPr>
          <p:cNvPr id="413" name="Google Shape;413;p55"/>
          <p:cNvSpPr txBox="1"/>
          <p:nvPr>
            <p:ph idx="12" type="sldNum"/>
          </p:nvPr>
        </p:nvSpPr>
        <p:spPr>
          <a:xfrm>
            <a:off x="8567107" y="6394885"/>
            <a:ext cx="274200" cy="92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414" name="Google Shape;414;p55"/>
          <p:cNvSpPr/>
          <p:nvPr/>
        </p:nvSpPr>
        <p:spPr>
          <a:xfrm>
            <a:off x="1523604" y="381947"/>
            <a:ext cx="2194500" cy="9477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dk1"/>
                </a:solidFill>
                <a:latin typeface="Poppins"/>
                <a:ea typeface="Poppins"/>
                <a:cs typeface="Poppins"/>
                <a:sym typeface="Poppins"/>
              </a:rPr>
              <a:t>Backend</a:t>
            </a:r>
            <a:endParaRPr b="1">
              <a:solidFill>
                <a:schemeClr val="dk1"/>
              </a:solidFill>
            </a:endParaRPr>
          </a:p>
        </p:txBody>
      </p:sp>
      <p:sp>
        <p:nvSpPr>
          <p:cNvPr id="415" name="Google Shape;415;p55"/>
          <p:cNvSpPr/>
          <p:nvPr/>
        </p:nvSpPr>
        <p:spPr>
          <a:xfrm>
            <a:off x="3903897" y="390283"/>
            <a:ext cx="2194500" cy="9477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dk1"/>
                </a:solidFill>
                <a:latin typeface="Poppins"/>
                <a:ea typeface="Poppins"/>
                <a:cs typeface="Poppins"/>
                <a:sym typeface="Poppins"/>
              </a:rPr>
              <a:t>Data</a:t>
            </a:r>
            <a:endParaRPr b="1">
              <a:solidFill>
                <a:schemeClr val="dk1"/>
              </a:solidFill>
            </a:endParaRPr>
          </a:p>
        </p:txBody>
      </p:sp>
      <p:sp>
        <p:nvSpPr>
          <p:cNvPr id="416" name="Google Shape;416;p55"/>
          <p:cNvSpPr/>
          <p:nvPr/>
        </p:nvSpPr>
        <p:spPr>
          <a:xfrm>
            <a:off x="6284113" y="381969"/>
            <a:ext cx="2194500" cy="9477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dk1"/>
                </a:solidFill>
                <a:latin typeface="Poppins"/>
                <a:ea typeface="Poppins"/>
                <a:cs typeface="Poppins"/>
                <a:sym typeface="Poppins"/>
              </a:rPr>
              <a:t>Tools</a:t>
            </a:r>
            <a:endParaRPr b="1">
              <a:solidFill>
                <a:schemeClr val="dk1"/>
              </a:solidFill>
            </a:endParaRPr>
          </a:p>
        </p:txBody>
      </p:sp>
      <p:sp>
        <p:nvSpPr>
          <p:cNvPr id="417" name="Google Shape;417;p55"/>
          <p:cNvSpPr/>
          <p:nvPr/>
        </p:nvSpPr>
        <p:spPr>
          <a:xfrm>
            <a:off x="1523600" y="1362839"/>
            <a:ext cx="2194500" cy="5113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418" name="Google Shape;418;p55"/>
          <p:cNvSpPr/>
          <p:nvPr/>
        </p:nvSpPr>
        <p:spPr>
          <a:xfrm>
            <a:off x="3903897" y="1362861"/>
            <a:ext cx="2194500" cy="5113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419" name="Google Shape;419;p55"/>
          <p:cNvSpPr/>
          <p:nvPr/>
        </p:nvSpPr>
        <p:spPr>
          <a:xfrm>
            <a:off x="6284110" y="1362863"/>
            <a:ext cx="2194500" cy="5113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420" name="Google Shape;420;p55"/>
          <p:cNvSpPr/>
          <p:nvPr/>
        </p:nvSpPr>
        <p:spPr>
          <a:xfrm flipH="1">
            <a:off x="1523660" y="1304657"/>
            <a:ext cx="2194500" cy="2493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oppins"/>
                <a:ea typeface="Poppins"/>
                <a:cs typeface="Poppins"/>
                <a:sym typeface="Poppins"/>
              </a:rPr>
              <a:t>Core Language</a:t>
            </a:r>
            <a:endParaRPr/>
          </a:p>
        </p:txBody>
      </p:sp>
      <p:sp>
        <p:nvSpPr>
          <p:cNvPr id="421" name="Google Shape;421;p55"/>
          <p:cNvSpPr/>
          <p:nvPr/>
        </p:nvSpPr>
        <p:spPr>
          <a:xfrm flipH="1">
            <a:off x="1523652" y="2637204"/>
            <a:ext cx="2194500" cy="2493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oppins"/>
                <a:ea typeface="Poppins"/>
                <a:cs typeface="Poppins"/>
                <a:sym typeface="Poppins"/>
              </a:rPr>
              <a:t>Framework</a:t>
            </a:r>
            <a:endParaRPr/>
          </a:p>
        </p:txBody>
      </p:sp>
      <p:sp>
        <p:nvSpPr>
          <p:cNvPr id="422" name="Google Shape;422;p55"/>
          <p:cNvSpPr/>
          <p:nvPr/>
        </p:nvSpPr>
        <p:spPr>
          <a:xfrm flipH="1">
            <a:off x="3903957" y="1337934"/>
            <a:ext cx="2194500" cy="2493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oppins"/>
                <a:ea typeface="Poppins"/>
                <a:cs typeface="Poppins"/>
                <a:sym typeface="Poppins"/>
              </a:rPr>
              <a:t>My</a:t>
            </a:r>
            <a:r>
              <a:rPr lang="en-US" sz="1800">
                <a:solidFill>
                  <a:schemeClr val="lt1"/>
                </a:solidFill>
                <a:latin typeface="Poppins"/>
                <a:ea typeface="Poppins"/>
                <a:cs typeface="Poppins"/>
                <a:sym typeface="Poppins"/>
              </a:rPr>
              <a:t>SQL Database</a:t>
            </a:r>
            <a:endParaRPr/>
          </a:p>
        </p:txBody>
      </p:sp>
      <p:sp>
        <p:nvSpPr>
          <p:cNvPr id="423" name="Google Shape;423;p55"/>
          <p:cNvSpPr/>
          <p:nvPr/>
        </p:nvSpPr>
        <p:spPr>
          <a:xfrm flipH="1">
            <a:off x="6284173" y="1304682"/>
            <a:ext cx="2194500" cy="2493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chemeClr val="lt1"/>
                </a:solidFill>
                <a:latin typeface="Poppins"/>
                <a:ea typeface="Poppins"/>
                <a:cs typeface="Poppins"/>
                <a:sym typeface="Poppins"/>
              </a:rPr>
              <a:t>Version Control, API Test</a:t>
            </a:r>
            <a:endParaRPr sz="900"/>
          </a:p>
        </p:txBody>
      </p:sp>
      <p:pic>
        <p:nvPicPr>
          <p:cNvPr id="424" name="Google Shape;424;p55"/>
          <p:cNvPicPr preferRelativeResize="0"/>
          <p:nvPr/>
        </p:nvPicPr>
        <p:blipFill rotWithShape="1">
          <a:blip r:embed="rId3">
            <a:alphaModFix/>
          </a:blip>
          <a:srcRect b="0" l="9305" r="0" t="12927"/>
          <a:stretch/>
        </p:blipFill>
        <p:spPr>
          <a:xfrm>
            <a:off x="3921538" y="2272263"/>
            <a:ext cx="2159150" cy="1241460"/>
          </a:xfrm>
          <a:prstGeom prst="rect">
            <a:avLst/>
          </a:prstGeom>
          <a:noFill/>
          <a:ln>
            <a:noFill/>
          </a:ln>
        </p:spPr>
      </p:pic>
      <p:pic>
        <p:nvPicPr>
          <p:cNvPr id="425" name="Google Shape;425;p55"/>
          <p:cNvPicPr preferRelativeResize="0"/>
          <p:nvPr/>
        </p:nvPicPr>
        <p:blipFill rotWithShape="1">
          <a:blip r:embed="rId4">
            <a:alphaModFix/>
          </a:blip>
          <a:srcRect b="0" l="0" r="0" t="0"/>
          <a:stretch/>
        </p:blipFill>
        <p:spPr>
          <a:xfrm>
            <a:off x="2361807" y="1565878"/>
            <a:ext cx="513003" cy="706406"/>
          </a:xfrm>
          <a:prstGeom prst="rect">
            <a:avLst/>
          </a:prstGeom>
          <a:noFill/>
          <a:ln>
            <a:noFill/>
          </a:ln>
        </p:spPr>
      </p:pic>
      <p:pic>
        <p:nvPicPr>
          <p:cNvPr id="426" name="Google Shape;426;p55"/>
          <p:cNvPicPr preferRelativeResize="0"/>
          <p:nvPr/>
        </p:nvPicPr>
        <p:blipFill>
          <a:blip r:embed="rId5">
            <a:alphaModFix/>
          </a:blip>
          <a:stretch>
            <a:fillRect/>
          </a:stretch>
        </p:blipFill>
        <p:spPr>
          <a:xfrm>
            <a:off x="1717257" y="3342498"/>
            <a:ext cx="1749825" cy="806020"/>
          </a:xfrm>
          <a:prstGeom prst="rect">
            <a:avLst/>
          </a:prstGeom>
          <a:solidFill>
            <a:schemeClr val="lt1"/>
          </a:solidFill>
          <a:ln>
            <a:noFill/>
          </a:ln>
        </p:spPr>
      </p:pic>
      <p:pic>
        <p:nvPicPr>
          <p:cNvPr id="427" name="Google Shape;427;p55"/>
          <p:cNvPicPr preferRelativeResize="0"/>
          <p:nvPr/>
        </p:nvPicPr>
        <p:blipFill rotWithShape="1">
          <a:blip r:embed="rId6">
            <a:alphaModFix/>
          </a:blip>
          <a:srcRect b="0" l="10618" r="0" t="0"/>
          <a:stretch/>
        </p:blipFill>
        <p:spPr>
          <a:xfrm>
            <a:off x="6299287" y="4452488"/>
            <a:ext cx="2159150" cy="1264125"/>
          </a:xfrm>
          <a:prstGeom prst="rect">
            <a:avLst/>
          </a:prstGeom>
          <a:solidFill>
            <a:schemeClr val="lt1"/>
          </a:solidFill>
          <a:ln>
            <a:noFill/>
          </a:ln>
        </p:spPr>
      </p:pic>
      <p:pic>
        <p:nvPicPr>
          <p:cNvPr id="428" name="Google Shape;428;p55"/>
          <p:cNvPicPr preferRelativeResize="0"/>
          <p:nvPr/>
        </p:nvPicPr>
        <p:blipFill rotWithShape="1">
          <a:blip r:embed="rId7">
            <a:alphaModFix/>
          </a:blip>
          <a:srcRect b="18059" l="11197" r="0" t="28286"/>
          <a:stretch/>
        </p:blipFill>
        <p:spPr>
          <a:xfrm>
            <a:off x="6376838" y="1666184"/>
            <a:ext cx="1973649" cy="881778"/>
          </a:xfrm>
          <a:prstGeom prst="rect">
            <a:avLst/>
          </a:prstGeom>
          <a:noFill/>
          <a:ln>
            <a:noFill/>
          </a:ln>
        </p:spPr>
      </p:pic>
      <p:pic>
        <p:nvPicPr>
          <p:cNvPr id="429" name="Google Shape;429;p55"/>
          <p:cNvPicPr preferRelativeResize="0"/>
          <p:nvPr/>
        </p:nvPicPr>
        <p:blipFill>
          <a:blip r:embed="rId8">
            <a:alphaModFix/>
          </a:blip>
          <a:stretch>
            <a:fillRect/>
          </a:stretch>
        </p:blipFill>
        <p:spPr>
          <a:xfrm>
            <a:off x="6832774" y="2807888"/>
            <a:ext cx="1097275" cy="1264658"/>
          </a:xfrm>
          <a:prstGeom prst="rect">
            <a:avLst/>
          </a:prstGeom>
          <a:noFill/>
          <a:ln>
            <a:noFill/>
          </a:ln>
        </p:spPr>
      </p:pic>
      <p:pic>
        <p:nvPicPr>
          <p:cNvPr id="430" name="Google Shape;430;p55"/>
          <p:cNvPicPr preferRelativeResize="0"/>
          <p:nvPr/>
        </p:nvPicPr>
        <p:blipFill>
          <a:blip r:embed="rId9">
            <a:alphaModFix/>
          </a:blip>
          <a:stretch>
            <a:fillRect/>
          </a:stretch>
        </p:blipFill>
        <p:spPr>
          <a:xfrm>
            <a:off x="3898825" y="3941950"/>
            <a:ext cx="2194501" cy="1271915"/>
          </a:xfrm>
          <a:prstGeom prst="rect">
            <a:avLst/>
          </a:prstGeom>
          <a:noFill/>
          <a:ln>
            <a:noFill/>
          </a:ln>
        </p:spPr>
      </p:pic>
      <p:sp>
        <p:nvSpPr>
          <p:cNvPr id="431" name="Google Shape;431;p55"/>
          <p:cNvSpPr txBox="1"/>
          <p:nvPr>
            <p:ph idx="12" type="sldNum"/>
          </p:nvPr>
        </p:nvSpPr>
        <p:spPr>
          <a:xfrm>
            <a:off x="10947407" y="6394873"/>
            <a:ext cx="274200" cy="92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432" name="Google Shape;432;p55"/>
          <p:cNvSpPr/>
          <p:nvPr/>
        </p:nvSpPr>
        <p:spPr>
          <a:xfrm>
            <a:off x="8664413" y="381957"/>
            <a:ext cx="2194500" cy="9477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dk1"/>
                </a:solidFill>
                <a:latin typeface="Poppins"/>
                <a:ea typeface="Poppins"/>
                <a:cs typeface="Poppins"/>
                <a:sym typeface="Poppins"/>
              </a:rPr>
              <a:t>IDE</a:t>
            </a:r>
            <a:endParaRPr b="1">
              <a:solidFill>
                <a:schemeClr val="dk1"/>
              </a:solidFill>
            </a:endParaRPr>
          </a:p>
        </p:txBody>
      </p:sp>
      <p:sp>
        <p:nvSpPr>
          <p:cNvPr id="433" name="Google Shape;433;p55"/>
          <p:cNvSpPr/>
          <p:nvPr/>
        </p:nvSpPr>
        <p:spPr>
          <a:xfrm>
            <a:off x="8664410" y="1362850"/>
            <a:ext cx="2194500" cy="5113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434" name="Google Shape;434;p55"/>
          <p:cNvSpPr/>
          <p:nvPr/>
        </p:nvSpPr>
        <p:spPr>
          <a:xfrm flipH="1">
            <a:off x="8664473" y="1304669"/>
            <a:ext cx="2194500" cy="2493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chemeClr val="lt1"/>
                </a:solidFill>
                <a:latin typeface="Poppins"/>
                <a:ea typeface="Poppins"/>
                <a:cs typeface="Poppins"/>
                <a:sym typeface="Poppins"/>
              </a:rPr>
              <a:t>Version Control, API Test</a:t>
            </a:r>
            <a:endParaRPr sz="900"/>
          </a:p>
        </p:txBody>
      </p:sp>
      <p:pic>
        <p:nvPicPr>
          <p:cNvPr id="435" name="Google Shape;435;p55"/>
          <p:cNvPicPr preferRelativeResize="0"/>
          <p:nvPr/>
        </p:nvPicPr>
        <p:blipFill rotWithShape="1">
          <a:blip r:embed="rId10">
            <a:alphaModFix/>
          </a:blip>
          <a:srcRect b="-4054" l="22675" r="-55512" t="-4054"/>
          <a:stretch/>
        </p:blipFill>
        <p:spPr>
          <a:xfrm>
            <a:off x="9067775" y="2143125"/>
            <a:ext cx="1749825" cy="1190181"/>
          </a:xfrm>
          <a:prstGeom prst="rect">
            <a:avLst/>
          </a:prstGeom>
          <a:solidFill>
            <a:schemeClr val="lt1"/>
          </a:solidFill>
          <a:ln>
            <a:noFill/>
          </a:ln>
        </p:spPr>
      </p:pic>
      <p:pic>
        <p:nvPicPr>
          <p:cNvPr id="436" name="Google Shape;436;p55"/>
          <p:cNvPicPr preferRelativeResize="0"/>
          <p:nvPr/>
        </p:nvPicPr>
        <p:blipFill>
          <a:blip r:embed="rId11">
            <a:alphaModFix/>
          </a:blip>
          <a:stretch>
            <a:fillRect/>
          </a:stretch>
        </p:blipFill>
        <p:spPr>
          <a:xfrm>
            <a:off x="9291922" y="3922450"/>
            <a:ext cx="901525" cy="998425"/>
          </a:xfrm>
          <a:prstGeom prst="rect">
            <a:avLst/>
          </a:prstGeom>
          <a:solidFill>
            <a:schemeClr val="lt1"/>
          </a:solid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8C4"/>
        </a:solidFill>
      </p:bgPr>
    </p:bg>
    <p:spTree>
      <p:nvGrpSpPr>
        <p:cNvPr id="441" name="Shape 441"/>
        <p:cNvGrpSpPr/>
        <p:nvPr/>
      </p:nvGrpSpPr>
      <p:grpSpPr>
        <a:xfrm>
          <a:off x="0" y="0"/>
          <a:ext cx="0" cy="0"/>
          <a:chOff x="0" y="0"/>
          <a:chExt cx="0" cy="0"/>
        </a:xfrm>
      </p:grpSpPr>
      <p:sp>
        <p:nvSpPr>
          <p:cNvPr id="442" name="Google Shape;442;p56"/>
          <p:cNvSpPr txBox="1"/>
          <p:nvPr>
            <p:ph type="ctrTitle"/>
          </p:nvPr>
        </p:nvSpPr>
        <p:spPr>
          <a:xfrm>
            <a:off x="728347" y="2970150"/>
            <a:ext cx="4265700" cy="581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4400"/>
              <a:buFont typeface="Poppins Medium"/>
              <a:buNone/>
            </a:pPr>
            <a:r>
              <a:rPr b="1" lang="en-US" sz="4400">
                <a:solidFill>
                  <a:schemeClr val="accent3"/>
                </a:solidFill>
                <a:latin typeface="Poppins"/>
                <a:ea typeface="Poppins"/>
                <a:cs typeface="Poppins"/>
                <a:sym typeface="Poppins"/>
              </a:rPr>
              <a:t>Development</a:t>
            </a:r>
            <a:endParaRPr b="1">
              <a:solidFill>
                <a:schemeClr val="accent3"/>
              </a:solidFill>
              <a:latin typeface="Poppins"/>
              <a:ea typeface="Poppins"/>
              <a:cs typeface="Poppins"/>
              <a:sym typeface="Poppins"/>
            </a:endParaRPr>
          </a:p>
        </p:txBody>
      </p:sp>
      <p:pic>
        <p:nvPicPr>
          <p:cNvPr id="443" name="Google Shape;443;p56"/>
          <p:cNvPicPr preferRelativeResize="0"/>
          <p:nvPr>
            <p:ph idx="2" type="pic"/>
          </p:nvPr>
        </p:nvPicPr>
        <p:blipFill rotWithShape="1">
          <a:blip r:embed="rId3">
            <a:alphaModFix/>
          </a:blip>
          <a:srcRect b="1905" l="13292" r="33896" t="-1905"/>
          <a:stretch/>
        </p:blipFill>
        <p:spPr>
          <a:xfrm>
            <a:off x="6858000" y="602949"/>
            <a:ext cx="4648199" cy="5040192"/>
          </a:xfrm>
          <a:prstGeom prst="rect">
            <a:avLst/>
          </a:prstGeom>
          <a:solidFill>
            <a:srgbClr val="727272"/>
          </a:solid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8C4"/>
        </a:solidFill>
      </p:bgPr>
    </p:bg>
    <p:spTree>
      <p:nvGrpSpPr>
        <p:cNvPr id="448" name="Shape 448"/>
        <p:cNvGrpSpPr/>
        <p:nvPr/>
      </p:nvGrpSpPr>
      <p:grpSpPr>
        <a:xfrm>
          <a:off x="0" y="0"/>
          <a:ext cx="0" cy="0"/>
          <a:chOff x="0" y="0"/>
          <a:chExt cx="0" cy="0"/>
        </a:xfrm>
      </p:grpSpPr>
      <p:sp>
        <p:nvSpPr>
          <p:cNvPr id="449" name="Google Shape;449;p57"/>
          <p:cNvSpPr/>
          <p:nvPr/>
        </p:nvSpPr>
        <p:spPr>
          <a:xfrm>
            <a:off x="7412152" y="3423134"/>
            <a:ext cx="2561400" cy="2584200"/>
          </a:xfrm>
          <a:prstGeom prst="roundRect">
            <a:avLst>
              <a:gd fmla="val 10000" name="adj"/>
            </a:avLst>
          </a:prstGeom>
          <a:solidFill>
            <a:schemeClr val="lt1">
              <a:alpha val="89800"/>
            </a:schemeClr>
          </a:solid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7"/>
          <p:cNvSpPr txBox="1"/>
          <p:nvPr/>
        </p:nvSpPr>
        <p:spPr>
          <a:xfrm>
            <a:off x="8153399" y="3979775"/>
            <a:ext cx="1796400" cy="1833000"/>
          </a:xfrm>
          <a:prstGeom prst="rect">
            <a:avLst/>
          </a:prstGeom>
          <a:noFill/>
          <a:ln>
            <a:noFill/>
          </a:ln>
        </p:spPr>
        <p:txBody>
          <a:bodyPr anchorCtr="0" anchor="t" bIns="60950" lIns="60950" spcFirstLastPara="1" rIns="60950" wrap="square" tIns="60950">
            <a:noAutofit/>
          </a:bodyPr>
          <a:lstStyle/>
          <a:p>
            <a:pPr indent="-158750" lvl="1" marL="171450" marR="0" rtl="0" algn="l">
              <a:lnSpc>
                <a:spcPct val="90000"/>
              </a:lnSpc>
              <a:spcBef>
                <a:spcPts val="0"/>
              </a:spcBef>
              <a:spcAft>
                <a:spcPts val="0"/>
              </a:spcAft>
              <a:buClr>
                <a:schemeClr val="dk1"/>
              </a:buClr>
              <a:buSzPts val="1400"/>
              <a:buFont typeface="Poppins"/>
              <a:buChar char="•"/>
            </a:pPr>
            <a:r>
              <a:rPr b="1" i="0" lang="en-US" u="none" cap="none" strike="noStrike">
                <a:solidFill>
                  <a:schemeClr val="dk1"/>
                </a:solidFill>
                <a:latin typeface="Poppins"/>
                <a:ea typeface="Poppins"/>
                <a:cs typeface="Poppins"/>
                <a:sym typeface="Poppins"/>
              </a:rPr>
              <a:t>LLD</a:t>
            </a:r>
            <a:endParaRPr b="1">
              <a:solidFill>
                <a:schemeClr val="dk1"/>
              </a:solidFill>
              <a:latin typeface="Poppins"/>
              <a:ea typeface="Poppins"/>
              <a:cs typeface="Poppins"/>
              <a:sym typeface="Poppins"/>
            </a:endParaRPr>
          </a:p>
          <a:p>
            <a:pPr indent="-158750" lvl="1" marL="171450" marR="0" rtl="0" algn="l">
              <a:lnSpc>
                <a:spcPct val="90000"/>
              </a:lnSpc>
              <a:spcBef>
                <a:spcPts val="240"/>
              </a:spcBef>
              <a:spcAft>
                <a:spcPts val="0"/>
              </a:spcAft>
              <a:buClr>
                <a:schemeClr val="dk1"/>
              </a:buClr>
              <a:buSzPts val="1400"/>
              <a:buFont typeface="Poppins"/>
              <a:buChar char="•"/>
            </a:pPr>
            <a:r>
              <a:rPr b="1" lang="en-US">
                <a:solidFill>
                  <a:schemeClr val="dk1"/>
                </a:solidFill>
                <a:latin typeface="Poppins"/>
                <a:ea typeface="Poppins"/>
                <a:cs typeface="Poppins"/>
                <a:sym typeface="Poppins"/>
              </a:rPr>
              <a:t>UML Class Diagrams</a:t>
            </a:r>
            <a:endParaRPr b="1">
              <a:solidFill>
                <a:schemeClr val="dk1"/>
              </a:solidFill>
              <a:latin typeface="Poppins"/>
              <a:ea typeface="Poppins"/>
              <a:cs typeface="Poppins"/>
              <a:sym typeface="Poppins"/>
            </a:endParaRPr>
          </a:p>
          <a:p>
            <a:pPr indent="-158750" lvl="1" marL="171450" marR="0" rtl="0" algn="l">
              <a:lnSpc>
                <a:spcPct val="90000"/>
              </a:lnSpc>
              <a:spcBef>
                <a:spcPts val="240"/>
              </a:spcBef>
              <a:spcAft>
                <a:spcPts val="0"/>
              </a:spcAft>
              <a:buClr>
                <a:schemeClr val="dk1"/>
              </a:buClr>
              <a:buSzPts val="1400"/>
              <a:buFont typeface="Poppins"/>
              <a:buChar char="•"/>
            </a:pPr>
            <a:r>
              <a:rPr b="1" lang="en-US">
                <a:solidFill>
                  <a:schemeClr val="dk1"/>
                </a:solidFill>
                <a:latin typeface="Poppins"/>
                <a:ea typeface="Poppins"/>
                <a:cs typeface="Poppins"/>
                <a:sym typeface="Poppins"/>
              </a:rPr>
              <a:t>Implementation</a:t>
            </a:r>
            <a:endParaRPr b="1">
              <a:solidFill>
                <a:schemeClr val="dk1"/>
              </a:solidFill>
              <a:latin typeface="Poppins"/>
              <a:ea typeface="Poppins"/>
              <a:cs typeface="Poppins"/>
              <a:sym typeface="Poppins"/>
            </a:endParaRPr>
          </a:p>
          <a:p>
            <a:pPr indent="-158750" lvl="1" marL="171450" marR="0" rtl="0" algn="l">
              <a:lnSpc>
                <a:spcPct val="90000"/>
              </a:lnSpc>
              <a:spcBef>
                <a:spcPts val="240"/>
              </a:spcBef>
              <a:spcAft>
                <a:spcPts val="0"/>
              </a:spcAft>
              <a:buClr>
                <a:schemeClr val="dk1"/>
              </a:buClr>
              <a:buSzPts val="1400"/>
              <a:buFont typeface="Poppins"/>
              <a:buChar char="•"/>
            </a:pPr>
            <a:r>
              <a:rPr b="1" lang="en-US">
                <a:solidFill>
                  <a:schemeClr val="dk1"/>
                </a:solidFill>
                <a:latin typeface="Poppins"/>
                <a:ea typeface="Poppins"/>
                <a:cs typeface="Poppins"/>
                <a:sym typeface="Poppins"/>
              </a:rPr>
              <a:t>Commit and review</a:t>
            </a:r>
            <a:endParaRPr b="1">
              <a:solidFill>
                <a:schemeClr val="dk1"/>
              </a:solidFill>
              <a:latin typeface="Poppins"/>
              <a:ea typeface="Poppins"/>
              <a:cs typeface="Poppins"/>
              <a:sym typeface="Poppins"/>
            </a:endParaRPr>
          </a:p>
        </p:txBody>
      </p:sp>
      <p:sp>
        <p:nvSpPr>
          <p:cNvPr id="451" name="Google Shape;451;p57"/>
          <p:cNvSpPr/>
          <p:nvPr/>
        </p:nvSpPr>
        <p:spPr>
          <a:xfrm>
            <a:off x="2614051" y="3899078"/>
            <a:ext cx="2561400" cy="1659000"/>
          </a:xfrm>
          <a:prstGeom prst="roundRect">
            <a:avLst>
              <a:gd fmla="val 10000" name="adj"/>
            </a:avLst>
          </a:prstGeom>
          <a:solidFill>
            <a:schemeClr val="lt1">
              <a:alpha val="89800"/>
            </a:schemeClr>
          </a:solid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7"/>
          <p:cNvSpPr txBox="1"/>
          <p:nvPr/>
        </p:nvSpPr>
        <p:spPr>
          <a:xfrm>
            <a:off x="2650497" y="4350311"/>
            <a:ext cx="1719900" cy="1171500"/>
          </a:xfrm>
          <a:prstGeom prst="rect">
            <a:avLst/>
          </a:prstGeom>
          <a:noFill/>
          <a:ln>
            <a:noFill/>
          </a:ln>
        </p:spPr>
        <p:txBody>
          <a:bodyPr anchorCtr="0" anchor="t" bIns="60950" lIns="60950" spcFirstLastPara="1" rIns="60950" wrap="square" tIns="60950">
            <a:noAutofit/>
          </a:bodyPr>
          <a:lstStyle/>
          <a:p>
            <a:pPr indent="-171450" lvl="1" marL="171450" marR="0" rtl="0" algn="l">
              <a:lnSpc>
                <a:spcPct val="90000"/>
              </a:lnSpc>
              <a:spcBef>
                <a:spcPts val="0"/>
              </a:spcBef>
              <a:spcAft>
                <a:spcPts val="0"/>
              </a:spcAft>
              <a:buClr>
                <a:srgbClr val="000000"/>
              </a:buClr>
              <a:buSzPts val="1600"/>
              <a:buFont typeface="Poppins"/>
              <a:buChar char="•"/>
            </a:pPr>
            <a:r>
              <a:rPr b="1" i="0" lang="en-US" sz="1600" u="none" cap="none" strike="noStrike">
                <a:solidFill>
                  <a:srgbClr val="000000"/>
                </a:solidFill>
                <a:latin typeface="Poppins"/>
                <a:ea typeface="Poppins"/>
                <a:cs typeface="Poppins"/>
                <a:sym typeface="Poppins"/>
              </a:rPr>
              <a:t>Integrate</a:t>
            </a:r>
            <a:endParaRPr b="1" i="0" sz="1600" u="none" cap="none" strike="noStrike">
              <a:solidFill>
                <a:schemeClr val="dk1"/>
              </a:solidFill>
              <a:latin typeface="Poppins"/>
              <a:ea typeface="Poppins"/>
              <a:cs typeface="Poppins"/>
              <a:sym typeface="Poppins"/>
            </a:endParaRPr>
          </a:p>
          <a:p>
            <a:pPr indent="-171450" lvl="1" marL="171450" marR="0" rtl="0" algn="l">
              <a:lnSpc>
                <a:spcPct val="90000"/>
              </a:lnSpc>
              <a:spcBef>
                <a:spcPts val="240"/>
              </a:spcBef>
              <a:spcAft>
                <a:spcPts val="0"/>
              </a:spcAft>
              <a:buClr>
                <a:srgbClr val="000000"/>
              </a:buClr>
              <a:buSzPts val="1600"/>
              <a:buFont typeface="Poppins"/>
              <a:buChar char="•"/>
            </a:pPr>
            <a:r>
              <a:rPr b="1" i="0" lang="en-US" sz="1600" u="none" cap="none" strike="noStrike">
                <a:solidFill>
                  <a:srgbClr val="000000"/>
                </a:solidFill>
                <a:latin typeface="Poppins"/>
                <a:ea typeface="Poppins"/>
                <a:cs typeface="Poppins"/>
                <a:sym typeface="Poppins"/>
              </a:rPr>
              <a:t>Test</a:t>
            </a:r>
            <a:endParaRPr b="1" i="0" sz="1600" u="none" cap="none" strike="noStrike">
              <a:solidFill>
                <a:srgbClr val="000000"/>
              </a:solidFill>
              <a:latin typeface="Poppins"/>
              <a:ea typeface="Poppins"/>
              <a:cs typeface="Poppins"/>
              <a:sym typeface="Poppins"/>
            </a:endParaRPr>
          </a:p>
          <a:p>
            <a:pPr indent="0" lvl="0" marL="914400" marR="0" rtl="0" algn="l">
              <a:lnSpc>
                <a:spcPct val="90000"/>
              </a:lnSpc>
              <a:spcBef>
                <a:spcPts val="240"/>
              </a:spcBef>
              <a:spcAft>
                <a:spcPts val="0"/>
              </a:spcAft>
              <a:buNone/>
            </a:pPr>
            <a:r>
              <a:t/>
            </a:r>
            <a:endParaRPr b="1" sz="1600">
              <a:latin typeface="Poppins"/>
              <a:ea typeface="Poppins"/>
              <a:cs typeface="Poppins"/>
              <a:sym typeface="Poppins"/>
            </a:endParaRPr>
          </a:p>
        </p:txBody>
      </p:sp>
      <p:sp>
        <p:nvSpPr>
          <p:cNvPr id="453" name="Google Shape;453;p57"/>
          <p:cNvSpPr/>
          <p:nvPr/>
        </p:nvSpPr>
        <p:spPr>
          <a:xfrm>
            <a:off x="7034032" y="442038"/>
            <a:ext cx="3071400" cy="1659000"/>
          </a:xfrm>
          <a:prstGeom prst="roundRect">
            <a:avLst>
              <a:gd fmla="val 10000" name="adj"/>
            </a:avLst>
          </a:prstGeom>
          <a:solidFill>
            <a:schemeClr val="lt1">
              <a:alpha val="89800"/>
            </a:schemeClr>
          </a:solid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7"/>
          <p:cNvSpPr/>
          <p:nvPr/>
        </p:nvSpPr>
        <p:spPr>
          <a:xfrm>
            <a:off x="2498173" y="166929"/>
            <a:ext cx="2943000" cy="2161800"/>
          </a:xfrm>
          <a:prstGeom prst="roundRect">
            <a:avLst>
              <a:gd fmla="val 10000" name="adj"/>
            </a:avLst>
          </a:prstGeom>
          <a:solidFill>
            <a:schemeClr val="lt1">
              <a:alpha val="89800"/>
            </a:schemeClr>
          </a:solidFill>
          <a:ln cap="flat" cmpd="sng" w="9525">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7"/>
          <p:cNvSpPr txBox="1"/>
          <p:nvPr/>
        </p:nvSpPr>
        <p:spPr>
          <a:xfrm>
            <a:off x="2703655" y="685809"/>
            <a:ext cx="2077200" cy="1171500"/>
          </a:xfrm>
          <a:prstGeom prst="rect">
            <a:avLst/>
          </a:prstGeom>
          <a:noFill/>
          <a:ln>
            <a:noFill/>
          </a:ln>
        </p:spPr>
        <p:txBody>
          <a:bodyPr anchorCtr="0" anchor="t" bIns="60950" lIns="60950" spcFirstLastPara="1" rIns="60950" wrap="square" tIns="60950">
            <a:noAutofit/>
          </a:bodyPr>
          <a:lstStyle/>
          <a:p>
            <a:pPr indent="-171450" lvl="1" marL="171450" marR="0" rtl="0" algn="l">
              <a:lnSpc>
                <a:spcPct val="90000"/>
              </a:lnSpc>
              <a:spcBef>
                <a:spcPts val="0"/>
              </a:spcBef>
              <a:spcAft>
                <a:spcPts val="0"/>
              </a:spcAft>
              <a:buClr>
                <a:schemeClr val="dk1"/>
              </a:buClr>
              <a:buSzPts val="1600"/>
              <a:buFont typeface="Poppins"/>
              <a:buChar char="•"/>
            </a:pPr>
            <a:r>
              <a:rPr b="1" i="0" lang="en-US" sz="1600" u="none" cap="none" strike="noStrike">
                <a:solidFill>
                  <a:schemeClr val="dk1"/>
                </a:solidFill>
                <a:latin typeface="Poppins"/>
                <a:ea typeface="Poppins"/>
                <a:cs typeface="Poppins"/>
                <a:sym typeface="Poppins"/>
              </a:rPr>
              <a:t>Requirement understanding</a:t>
            </a:r>
            <a:endParaRPr b="1" i="0" sz="1600" u="none" cap="none" strike="noStrike">
              <a:solidFill>
                <a:schemeClr val="dk1"/>
              </a:solidFill>
              <a:latin typeface="Poppins"/>
              <a:ea typeface="Poppins"/>
              <a:cs typeface="Poppins"/>
              <a:sym typeface="Poppins"/>
            </a:endParaRPr>
          </a:p>
          <a:p>
            <a:pPr indent="-171450" lvl="1" marL="171450" marR="0" rtl="0" algn="l">
              <a:lnSpc>
                <a:spcPct val="90000"/>
              </a:lnSpc>
              <a:spcBef>
                <a:spcPts val="240"/>
              </a:spcBef>
              <a:spcAft>
                <a:spcPts val="0"/>
              </a:spcAft>
              <a:buClr>
                <a:schemeClr val="dk1"/>
              </a:buClr>
              <a:buSzPts val="1600"/>
              <a:buFont typeface="Poppins"/>
              <a:buChar char="•"/>
            </a:pPr>
            <a:r>
              <a:rPr b="1" i="0" lang="en-US" sz="1600" u="none" cap="none" strike="noStrike">
                <a:solidFill>
                  <a:schemeClr val="dk1"/>
                </a:solidFill>
                <a:latin typeface="Poppins"/>
                <a:ea typeface="Poppins"/>
                <a:cs typeface="Poppins"/>
                <a:sym typeface="Poppins"/>
              </a:rPr>
              <a:t>Research and analysis</a:t>
            </a:r>
            <a:endParaRPr b="1" sz="1600">
              <a:solidFill>
                <a:schemeClr val="dk1"/>
              </a:solidFill>
              <a:latin typeface="Poppins"/>
              <a:ea typeface="Poppins"/>
              <a:cs typeface="Poppins"/>
              <a:sym typeface="Poppins"/>
            </a:endParaRPr>
          </a:p>
          <a:p>
            <a:pPr indent="-171450" lvl="1" marL="171450" marR="0" rtl="0" algn="l">
              <a:lnSpc>
                <a:spcPct val="90000"/>
              </a:lnSpc>
              <a:spcBef>
                <a:spcPts val="240"/>
              </a:spcBef>
              <a:spcAft>
                <a:spcPts val="0"/>
              </a:spcAft>
              <a:buClr>
                <a:schemeClr val="dk1"/>
              </a:buClr>
              <a:buSzPts val="1600"/>
              <a:buFont typeface="Poppins"/>
              <a:buChar char="•"/>
            </a:pPr>
            <a:r>
              <a:rPr b="1" i="0" lang="en-US" sz="1600" u="none" cap="none" strike="noStrike">
                <a:solidFill>
                  <a:schemeClr val="dk1"/>
                </a:solidFill>
                <a:latin typeface="Poppins"/>
                <a:ea typeface="Poppins"/>
                <a:cs typeface="Poppins"/>
                <a:sym typeface="Poppins"/>
              </a:rPr>
              <a:t>Estimation</a:t>
            </a:r>
            <a:endParaRPr b="1" i="0" sz="1600" u="none" cap="none" strike="noStrike">
              <a:solidFill>
                <a:schemeClr val="dk1"/>
              </a:solidFill>
              <a:latin typeface="Poppins"/>
              <a:ea typeface="Poppins"/>
              <a:cs typeface="Poppins"/>
              <a:sym typeface="Poppins"/>
            </a:endParaRPr>
          </a:p>
        </p:txBody>
      </p:sp>
      <p:sp>
        <p:nvSpPr>
          <p:cNvPr id="456" name="Google Shape;456;p57"/>
          <p:cNvSpPr txBox="1"/>
          <p:nvPr/>
        </p:nvSpPr>
        <p:spPr>
          <a:xfrm>
            <a:off x="7865389" y="570638"/>
            <a:ext cx="2372400" cy="1171500"/>
          </a:xfrm>
          <a:prstGeom prst="rect">
            <a:avLst/>
          </a:prstGeom>
          <a:noFill/>
          <a:ln>
            <a:noFill/>
          </a:ln>
        </p:spPr>
        <p:txBody>
          <a:bodyPr anchorCtr="0" anchor="t" bIns="160000" lIns="160000" spcFirstLastPara="1" rIns="160000" wrap="square" tIns="160000">
            <a:noAutofit/>
          </a:bodyPr>
          <a:lstStyle/>
          <a:p>
            <a:pPr indent="-317500" lvl="0" marL="457200" rtl="0" algn="l">
              <a:lnSpc>
                <a:spcPct val="90000"/>
              </a:lnSpc>
              <a:spcBef>
                <a:spcPts val="0"/>
              </a:spcBef>
              <a:spcAft>
                <a:spcPts val="0"/>
              </a:spcAft>
              <a:buClr>
                <a:schemeClr val="dk1"/>
              </a:buClr>
              <a:buSzPts val="1400"/>
              <a:buFont typeface="Poppins"/>
              <a:buChar char="●"/>
            </a:pPr>
            <a:r>
              <a:rPr b="1" lang="en-US">
                <a:solidFill>
                  <a:schemeClr val="dk1"/>
                </a:solidFill>
                <a:latin typeface="Poppins"/>
                <a:ea typeface="Poppins"/>
                <a:cs typeface="Poppins"/>
                <a:sym typeface="Poppins"/>
              </a:rPr>
              <a:t>User Registration and Viewing Centers</a:t>
            </a:r>
            <a:endParaRPr b="1">
              <a:solidFill>
                <a:schemeClr val="dk1"/>
              </a:solidFill>
              <a:latin typeface="Poppins"/>
              <a:ea typeface="Poppins"/>
              <a:cs typeface="Poppins"/>
              <a:sym typeface="Poppins"/>
            </a:endParaRPr>
          </a:p>
          <a:p>
            <a:pPr indent="-317500" lvl="0" marL="457200" rtl="0" algn="l">
              <a:lnSpc>
                <a:spcPct val="90000"/>
              </a:lnSpc>
              <a:spcBef>
                <a:spcPts val="0"/>
              </a:spcBef>
              <a:spcAft>
                <a:spcPts val="0"/>
              </a:spcAft>
              <a:buClr>
                <a:schemeClr val="dk1"/>
              </a:buClr>
              <a:buSzPts val="1400"/>
              <a:buFont typeface="Poppins"/>
              <a:buChar char="●"/>
            </a:pPr>
            <a:r>
              <a:rPr b="1" lang="en-US">
                <a:solidFill>
                  <a:schemeClr val="dk1"/>
                </a:solidFill>
                <a:latin typeface="Poppins"/>
                <a:ea typeface="Poppins"/>
                <a:cs typeface="Poppins"/>
                <a:sym typeface="Poppins"/>
              </a:rPr>
              <a:t>Slot Booking System</a:t>
            </a:r>
            <a:endParaRPr b="1">
              <a:solidFill>
                <a:schemeClr val="dk1"/>
              </a:solidFill>
              <a:latin typeface="Poppins"/>
              <a:ea typeface="Poppins"/>
              <a:cs typeface="Poppins"/>
              <a:sym typeface="Poppins"/>
            </a:endParaRPr>
          </a:p>
          <a:p>
            <a:pPr indent="-317500" lvl="0" marL="457200" rtl="0" algn="l">
              <a:lnSpc>
                <a:spcPct val="90000"/>
              </a:lnSpc>
              <a:spcBef>
                <a:spcPts val="0"/>
              </a:spcBef>
              <a:spcAft>
                <a:spcPts val="0"/>
              </a:spcAft>
              <a:buClr>
                <a:schemeClr val="dk1"/>
              </a:buClr>
              <a:buSzPts val="1400"/>
              <a:buFont typeface="Poppins"/>
              <a:buChar char="●"/>
            </a:pPr>
            <a:r>
              <a:rPr b="1" lang="en-US">
                <a:solidFill>
                  <a:schemeClr val="dk1"/>
                </a:solidFill>
                <a:latin typeface="Poppins"/>
                <a:ea typeface="Poppins"/>
                <a:cs typeface="Poppins"/>
                <a:sym typeface="Poppins"/>
              </a:rPr>
              <a:t>Availability Views</a:t>
            </a:r>
            <a:endParaRPr b="1">
              <a:solidFill>
                <a:schemeClr val="dk1"/>
              </a:solidFill>
              <a:latin typeface="Poppins"/>
              <a:ea typeface="Poppins"/>
              <a:cs typeface="Poppins"/>
              <a:sym typeface="Poppins"/>
            </a:endParaRPr>
          </a:p>
          <a:p>
            <a:pPr indent="0" lvl="0" marL="457200" rtl="0" algn="l">
              <a:lnSpc>
                <a:spcPct val="115000"/>
              </a:lnSpc>
              <a:spcBef>
                <a:spcPts val="0"/>
              </a:spcBef>
              <a:spcAft>
                <a:spcPts val="0"/>
              </a:spcAft>
              <a:buNone/>
            </a:pPr>
            <a:r>
              <a:t/>
            </a:r>
            <a:endParaRPr>
              <a:solidFill>
                <a:schemeClr val="dk1"/>
              </a:solidFill>
              <a:latin typeface="Poppins"/>
              <a:ea typeface="Poppins"/>
              <a:cs typeface="Poppins"/>
              <a:sym typeface="Poppins"/>
            </a:endParaRPr>
          </a:p>
        </p:txBody>
      </p:sp>
      <p:sp>
        <p:nvSpPr>
          <p:cNvPr id="457" name="Google Shape;457;p57"/>
          <p:cNvSpPr/>
          <p:nvPr/>
        </p:nvSpPr>
        <p:spPr>
          <a:xfrm>
            <a:off x="3814873" y="900158"/>
            <a:ext cx="2244900" cy="2244900"/>
          </a:xfrm>
          <a:custGeom>
            <a:rect b="b" l="l" r="r" t="t"/>
            <a:pathLst>
              <a:path extrusionOk="0" h="120000" w="120000">
                <a:moveTo>
                  <a:pt x="0" y="120000"/>
                </a:moveTo>
                <a:lnTo>
                  <a:pt x="0" y="120000"/>
                </a:lnTo>
                <a:cubicBezTo>
                  <a:pt x="0" y="53726"/>
                  <a:pt x="53726" y="0"/>
                  <a:pt x="120000" y="0"/>
                </a:cubicBezTo>
                <a:lnTo>
                  <a:pt x="120000" y="120000"/>
                </a:lnTo>
                <a:close/>
              </a:path>
            </a:pathLst>
          </a:custGeom>
          <a:gradFill>
            <a:gsLst>
              <a:gs pos="0">
                <a:srgbClr val="FFF6DB"/>
              </a:gs>
              <a:gs pos="100000">
                <a:srgbClr val="FAD15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7"/>
          <p:cNvSpPr txBox="1"/>
          <p:nvPr/>
        </p:nvSpPr>
        <p:spPr>
          <a:xfrm>
            <a:off x="4472429" y="1557714"/>
            <a:ext cx="1587600" cy="1587600"/>
          </a:xfrm>
          <a:prstGeom prst="rect">
            <a:avLst/>
          </a:prstGeom>
          <a:noFill/>
          <a:ln>
            <a:noFill/>
          </a:ln>
        </p:spPr>
        <p:txBody>
          <a:bodyPr anchorCtr="0" anchor="ctr" bIns="156450" lIns="156450" spcFirstLastPara="1" rIns="156450" wrap="square" tIns="156450">
            <a:noAutofit/>
          </a:bodyPr>
          <a:lstStyle/>
          <a:p>
            <a:pPr indent="0" lvl="0" marL="0" marR="0" rtl="0" algn="ctr">
              <a:lnSpc>
                <a:spcPct val="90000"/>
              </a:lnSpc>
              <a:spcBef>
                <a:spcPts val="0"/>
              </a:spcBef>
              <a:spcAft>
                <a:spcPts val="0"/>
              </a:spcAft>
              <a:buNone/>
            </a:pPr>
            <a:r>
              <a:rPr b="1" lang="en-US" sz="1800">
                <a:solidFill>
                  <a:schemeClr val="accent2"/>
                </a:solidFill>
                <a:latin typeface="Poppins"/>
                <a:ea typeface="Poppins"/>
                <a:cs typeface="Poppins"/>
                <a:sym typeface="Poppins"/>
              </a:rPr>
              <a:t>Sprint Planning</a:t>
            </a:r>
            <a:endParaRPr b="1" sz="1800">
              <a:solidFill>
                <a:schemeClr val="accent2"/>
              </a:solidFill>
              <a:latin typeface="Poppins"/>
              <a:ea typeface="Poppins"/>
              <a:cs typeface="Poppins"/>
              <a:sym typeface="Poppins"/>
            </a:endParaRPr>
          </a:p>
        </p:txBody>
      </p:sp>
      <p:sp>
        <p:nvSpPr>
          <p:cNvPr id="459" name="Google Shape;459;p57"/>
          <p:cNvSpPr/>
          <p:nvPr/>
        </p:nvSpPr>
        <p:spPr>
          <a:xfrm rot="5400000">
            <a:off x="6191893" y="863879"/>
            <a:ext cx="2244900" cy="2244900"/>
          </a:xfrm>
          <a:custGeom>
            <a:rect b="b" l="l" r="r" t="t"/>
            <a:pathLst>
              <a:path extrusionOk="0" h="120000" w="120000">
                <a:moveTo>
                  <a:pt x="0" y="120000"/>
                </a:moveTo>
                <a:lnTo>
                  <a:pt x="0" y="120000"/>
                </a:lnTo>
                <a:cubicBezTo>
                  <a:pt x="0" y="53726"/>
                  <a:pt x="53726" y="0"/>
                  <a:pt x="120000" y="0"/>
                </a:cubicBezTo>
                <a:lnTo>
                  <a:pt x="120000" y="120000"/>
                </a:lnTo>
                <a:close/>
              </a:path>
            </a:pathLst>
          </a:custGeom>
          <a:gradFill>
            <a:gsLst>
              <a:gs pos="0">
                <a:srgbClr val="FFF6DB"/>
              </a:gs>
              <a:gs pos="100000">
                <a:srgbClr val="FAD1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7"/>
          <p:cNvSpPr txBox="1"/>
          <p:nvPr/>
        </p:nvSpPr>
        <p:spPr>
          <a:xfrm>
            <a:off x="6191758" y="1521435"/>
            <a:ext cx="1587600" cy="1587600"/>
          </a:xfrm>
          <a:prstGeom prst="rect">
            <a:avLst/>
          </a:prstGeom>
          <a:noFill/>
          <a:ln>
            <a:noFill/>
          </a:ln>
        </p:spPr>
        <p:txBody>
          <a:bodyPr anchorCtr="0" anchor="ctr" bIns="156450" lIns="156450" spcFirstLastPara="1" rIns="156450" wrap="square" tIns="156450">
            <a:noAutofit/>
          </a:bodyPr>
          <a:lstStyle/>
          <a:p>
            <a:pPr indent="0" lvl="0" marL="0" marR="0" rtl="0" algn="ctr">
              <a:lnSpc>
                <a:spcPct val="90000"/>
              </a:lnSpc>
              <a:spcBef>
                <a:spcPts val="0"/>
              </a:spcBef>
              <a:spcAft>
                <a:spcPts val="0"/>
              </a:spcAft>
              <a:buNone/>
            </a:pPr>
            <a:r>
              <a:rPr b="1" lang="en-US" sz="1800">
                <a:solidFill>
                  <a:schemeClr val="accent2"/>
                </a:solidFill>
                <a:latin typeface="Poppins"/>
                <a:ea typeface="Poppins"/>
                <a:cs typeface="Poppins"/>
                <a:sym typeface="Poppins"/>
              </a:rPr>
              <a:t>Sprint Grooming   </a:t>
            </a:r>
            <a:endParaRPr b="1" sz="1800">
              <a:solidFill>
                <a:schemeClr val="accent2"/>
              </a:solidFill>
              <a:latin typeface="Poppins"/>
              <a:ea typeface="Poppins"/>
              <a:cs typeface="Poppins"/>
              <a:sym typeface="Poppins"/>
            </a:endParaRPr>
          </a:p>
        </p:txBody>
      </p:sp>
      <p:sp>
        <p:nvSpPr>
          <p:cNvPr id="461" name="Google Shape;461;p57"/>
          <p:cNvSpPr/>
          <p:nvPr/>
        </p:nvSpPr>
        <p:spPr>
          <a:xfrm rot="10800000">
            <a:off x="6163740" y="3249025"/>
            <a:ext cx="2244900" cy="2244900"/>
          </a:xfrm>
          <a:custGeom>
            <a:rect b="b" l="l" r="r" t="t"/>
            <a:pathLst>
              <a:path extrusionOk="0" h="120000" w="120000">
                <a:moveTo>
                  <a:pt x="0" y="120000"/>
                </a:moveTo>
                <a:lnTo>
                  <a:pt x="0" y="120000"/>
                </a:lnTo>
                <a:cubicBezTo>
                  <a:pt x="0" y="53726"/>
                  <a:pt x="53726" y="0"/>
                  <a:pt x="120000" y="0"/>
                </a:cubicBezTo>
                <a:lnTo>
                  <a:pt x="120000" y="120000"/>
                </a:lnTo>
                <a:close/>
              </a:path>
            </a:pathLst>
          </a:custGeom>
          <a:gradFill>
            <a:gsLst>
              <a:gs pos="0">
                <a:srgbClr val="FFF6DB"/>
              </a:gs>
              <a:gs pos="100000">
                <a:srgbClr val="FAD15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7"/>
          <p:cNvSpPr txBox="1"/>
          <p:nvPr/>
        </p:nvSpPr>
        <p:spPr>
          <a:xfrm>
            <a:off x="6059900" y="3248838"/>
            <a:ext cx="2244900" cy="1587600"/>
          </a:xfrm>
          <a:prstGeom prst="rect">
            <a:avLst/>
          </a:prstGeom>
          <a:noFill/>
          <a:ln>
            <a:noFill/>
          </a:ln>
        </p:spPr>
        <p:txBody>
          <a:bodyPr anchorCtr="0" anchor="ctr" bIns="156450" lIns="156450" spcFirstLastPara="1" rIns="156450" wrap="square" tIns="156450">
            <a:noAutofit/>
          </a:bodyPr>
          <a:lstStyle/>
          <a:p>
            <a:pPr indent="0" lvl="0" marL="0" marR="0" rtl="0" algn="ctr">
              <a:lnSpc>
                <a:spcPct val="90000"/>
              </a:lnSpc>
              <a:spcBef>
                <a:spcPts val="0"/>
              </a:spcBef>
              <a:spcAft>
                <a:spcPts val="0"/>
              </a:spcAft>
              <a:buNone/>
            </a:pPr>
            <a:r>
              <a:rPr b="1" lang="en-US" sz="1800">
                <a:solidFill>
                  <a:schemeClr val="accent2"/>
                </a:solidFill>
                <a:latin typeface="Poppins"/>
                <a:ea typeface="Poppins"/>
                <a:cs typeface="Poppins"/>
                <a:sym typeface="Poppins"/>
              </a:rPr>
              <a:t>Sprint Implementation</a:t>
            </a:r>
            <a:endParaRPr b="1" sz="1800">
              <a:solidFill>
                <a:schemeClr val="accent2"/>
              </a:solidFill>
              <a:latin typeface="Poppins"/>
              <a:ea typeface="Poppins"/>
              <a:cs typeface="Poppins"/>
              <a:sym typeface="Poppins"/>
            </a:endParaRPr>
          </a:p>
        </p:txBody>
      </p:sp>
      <p:sp>
        <p:nvSpPr>
          <p:cNvPr id="463" name="Google Shape;463;p57"/>
          <p:cNvSpPr/>
          <p:nvPr/>
        </p:nvSpPr>
        <p:spPr>
          <a:xfrm rot="-5400000">
            <a:off x="3814873" y="3249025"/>
            <a:ext cx="2244900" cy="2244900"/>
          </a:xfrm>
          <a:custGeom>
            <a:rect b="b" l="l" r="r" t="t"/>
            <a:pathLst>
              <a:path extrusionOk="0" h="120000" w="120000">
                <a:moveTo>
                  <a:pt x="0" y="120000"/>
                </a:moveTo>
                <a:lnTo>
                  <a:pt x="0" y="120000"/>
                </a:lnTo>
                <a:cubicBezTo>
                  <a:pt x="0" y="53726"/>
                  <a:pt x="53726" y="0"/>
                  <a:pt x="120000" y="0"/>
                </a:cubicBezTo>
                <a:lnTo>
                  <a:pt x="120000" y="120000"/>
                </a:lnTo>
                <a:close/>
              </a:path>
            </a:pathLst>
          </a:custGeom>
          <a:gradFill>
            <a:gsLst>
              <a:gs pos="0">
                <a:srgbClr val="FFF6DB"/>
              </a:gs>
              <a:gs pos="100000">
                <a:srgbClr val="FAD1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7"/>
          <p:cNvSpPr txBox="1"/>
          <p:nvPr/>
        </p:nvSpPr>
        <p:spPr>
          <a:xfrm>
            <a:off x="4472429" y="3248890"/>
            <a:ext cx="1587600" cy="1587600"/>
          </a:xfrm>
          <a:prstGeom prst="rect">
            <a:avLst/>
          </a:prstGeom>
          <a:noFill/>
          <a:ln>
            <a:noFill/>
          </a:ln>
        </p:spPr>
        <p:txBody>
          <a:bodyPr anchorCtr="0" anchor="ctr" bIns="156450" lIns="156450" spcFirstLastPara="1" rIns="156450" wrap="square" tIns="156450">
            <a:noAutofit/>
          </a:bodyPr>
          <a:lstStyle/>
          <a:p>
            <a:pPr indent="0" lvl="0" marL="0" marR="0" rtl="0" algn="ctr">
              <a:lnSpc>
                <a:spcPct val="90000"/>
              </a:lnSpc>
              <a:spcBef>
                <a:spcPts val="0"/>
              </a:spcBef>
              <a:spcAft>
                <a:spcPts val="0"/>
              </a:spcAft>
              <a:buNone/>
            </a:pPr>
            <a:r>
              <a:rPr b="1" lang="en-US" sz="1800">
                <a:solidFill>
                  <a:schemeClr val="accent2"/>
                </a:solidFill>
                <a:latin typeface="Poppins"/>
                <a:ea typeface="Poppins"/>
                <a:cs typeface="Poppins"/>
                <a:sym typeface="Poppins"/>
              </a:rPr>
              <a:t>Delivery</a:t>
            </a:r>
            <a:endParaRPr b="1" sz="1800">
              <a:solidFill>
                <a:schemeClr val="accent2"/>
              </a:solidFill>
              <a:latin typeface="Poppins"/>
              <a:ea typeface="Poppins"/>
              <a:cs typeface="Poppins"/>
              <a:sym typeface="Poppins"/>
            </a:endParaRPr>
          </a:p>
        </p:txBody>
      </p:sp>
      <p:sp>
        <p:nvSpPr>
          <p:cNvPr id="465" name="Google Shape;465;p57"/>
          <p:cNvSpPr/>
          <p:nvPr/>
        </p:nvSpPr>
        <p:spPr>
          <a:xfrm>
            <a:off x="5724190" y="2730406"/>
            <a:ext cx="775200" cy="674100"/>
          </a:xfrm>
          <a:custGeom>
            <a:rect b="b" l="l" r="r" t="t"/>
            <a:pathLst>
              <a:path extrusionOk="0" h="120000" w="120000">
                <a:moveTo>
                  <a:pt x="6522" y="60000"/>
                </a:moveTo>
                <a:lnTo>
                  <a:pt x="6522" y="60000"/>
                </a:lnTo>
                <a:cubicBezTo>
                  <a:pt x="6522" y="34374"/>
                  <a:pt x="25367" y="12492"/>
                  <a:pt x="51108" y="8231"/>
                </a:cubicBezTo>
                <a:cubicBezTo>
                  <a:pt x="76848" y="3970"/>
                  <a:pt x="101961" y="18575"/>
                  <a:pt x="110521" y="42784"/>
                </a:cubicBezTo>
                <a:lnTo>
                  <a:pt x="116428" y="42784"/>
                </a:lnTo>
                <a:lnTo>
                  <a:pt x="106956" y="60000"/>
                </a:lnTo>
                <a:lnTo>
                  <a:pt x="90340" y="42784"/>
                </a:lnTo>
                <a:lnTo>
                  <a:pt x="95921" y="42784"/>
                </a:lnTo>
                <a:cubicBezTo>
                  <a:pt x="87358" y="27416"/>
                  <a:pt x="68572" y="19475"/>
                  <a:pt x="50448" y="23561"/>
                </a:cubicBezTo>
                <a:cubicBezTo>
                  <a:pt x="32324" y="27648"/>
                  <a:pt x="19566" y="42702"/>
                  <a:pt x="19566" y="60000"/>
                </a:cubicBezTo>
                <a:close/>
              </a:path>
            </a:pathLst>
          </a:custGeom>
          <a:gradFill>
            <a:gsLst>
              <a:gs pos="0">
                <a:srgbClr val="49B9FF"/>
              </a:gs>
              <a:gs pos="100000">
                <a:srgbClr val="0778BE"/>
              </a:gs>
            </a:gsLst>
            <a:path path="circle">
              <a:fillToRect b="50%" l="50%" r="50%" t="50%"/>
            </a:path>
            <a:tileRect/>
          </a:gradFill>
          <a:ln>
            <a:noFill/>
          </a:ln>
          <a:effectLst>
            <a:outerShdw blurRad="57150" rotWithShape="0" algn="ctr" dir="5400000" dist="19050">
              <a:srgbClr val="000000">
                <a:alpha val="6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7"/>
          <p:cNvSpPr/>
          <p:nvPr/>
        </p:nvSpPr>
        <p:spPr>
          <a:xfrm rot="10800000">
            <a:off x="5724123" y="2989577"/>
            <a:ext cx="775200" cy="674100"/>
          </a:xfrm>
          <a:custGeom>
            <a:rect b="b" l="l" r="r" t="t"/>
            <a:pathLst>
              <a:path extrusionOk="0" h="120000" w="120000">
                <a:moveTo>
                  <a:pt x="6522" y="60000"/>
                </a:moveTo>
                <a:lnTo>
                  <a:pt x="6522" y="60000"/>
                </a:lnTo>
                <a:cubicBezTo>
                  <a:pt x="6522" y="34374"/>
                  <a:pt x="25367" y="12492"/>
                  <a:pt x="51108" y="8231"/>
                </a:cubicBezTo>
                <a:cubicBezTo>
                  <a:pt x="76848" y="3970"/>
                  <a:pt x="101961" y="18575"/>
                  <a:pt x="110521" y="42784"/>
                </a:cubicBezTo>
                <a:lnTo>
                  <a:pt x="116428" y="42784"/>
                </a:lnTo>
                <a:lnTo>
                  <a:pt x="106956" y="60000"/>
                </a:lnTo>
                <a:lnTo>
                  <a:pt x="90340" y="42784"/>
                </a:lnTo>
                <a:lnTo>
                  <a:pt x="95921" y="42784"/>
                </a:lnTo>
                <a:cubicBezTo>
                  <a:pt x="87358" y="27416"/>
                  <a:pt x="68572" y="19475"/>
                  <a:pt x="50448" y="23561"/>
                </a:cubicBezTo>
                <a:cubicBezTo>
                  <a:pt x="32324" y="27648"/>
                  <a:pt x="19566" y="42702"/>
                  <a:pt x="19566" y="60000"/>
                </a:cubicBezTo>
                <a:close/>
              </a:path>
            </a:pathLst>
          </a:custGeom>
          <a:gradFill>
            <a:gsLst>
              <a:gs pos="0">
                <a:srgbClr val="49B9FF"/>
              </a:gs>
              <a:gs pos="100000">
                <a:srgbClr val="0778BE"/>
              </a:gs>
            </a:gsLst>
            <a:lin ang="5400012" scaled="0"/>
          </a:gradFill>
          <a:ln>
            <a:noFill/>
          </a:ln>
          <a:effectLst>
            <a:outerShdw blurRad="57150" rotWithShape="0" algn="ctr" dir="5400000" dist="19050">
              <a:srgbClr val="000000">
                <a:alpha val="6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7"/>
          <p:cNvSpPr/>
          <p:nvPr/>
        </p:nvSpPr>
        <p:spPr>
          <a:xfrm>
            <a:off x="7540283" y="2011680"/>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40"/>
          <p:cNvSpPr txBox="1"/>
          <p:nvPr>
            <p:ph type="ctrTitle"/>
          </p:nvPr>
        </p:nvSpPr>
        <p:spPr>
          <a:xfrm>
            <a:off x="813500" y="2175625"/>
            <a:ext cx="4701300" cy="1182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4400"/>
              <a:buFont typeface="Poppins Medium"/>
              <a:buNone/>
            </a:pPr>
            <a:r>
              <a:rPr b="1" lang="en-US" sz="6600">
                <a:solidFill>
                  <a:srgbClr val="0078C4"/>
                </a:solidFill>
                <a:latin typeface="Poppins"/>
                <a:ea typeface="Poppins"/>
                <a:cs typeface="Poppins"/>
                <a:sym typeface="Poppins"/>
              </a:rPr>
              <a:t>Our Team</a:t>
            </a:r>
            <a:endParaRPr b="1" sz="3600">
              <a:solidFill>
                <a:srgbClr val="0078C4"/>
              </a:solidFill>
              <a:latin typeface="Poppins"/>
              <a:ea typeface="Poppins"/>
              <a:cs typeface="Poppins"/>
              <a:sym typeface="Poppins"/>
            </a:endParaRPr>
          </a:p>
        </p:txBody>
      </p:sp>
      <p:sp>
        <p:nvSpPr>
          <p:cNvPr id="180" name="Google Shape;180;p40"/>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81" name="Google Shape;181;p40"/>
          <p:cNvPicPr preferRelativeResize="0"/>
          <p:nvPr>
            <p:ph idx="2" type="pic"/>
          </p:nvPr>
        </p:nvPicPr>
        <p:blipFill rotWithShape="1">
          <a:blip r:embed="rId3">
            <a:alphaModFix/>
          </a:blip>
          <a:srcRect b="0" l="845" r="11344" t="0"/>
          <a:stretch/>
        </p:blipFill>
        <p:spPr>
          <a:xfrm>
            <a:off x="6100354" y="0"/>
            <a:ext cx="6087292" cy="6858000"/>
          </a:xfrm>
          <a:prstGeom prst="rect">
            <a:avLst/>
          </a:prstGeom>
          <a:solidFill>
            <a:srgbClr val="727272"/>
          </a:solid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8C4"/>
        </a:solidFill>
      </p:bgPr>
    </p:bg>
    <p:spTree>
      <p:nvGrpSpPr>
        <p:cNvPr id="472" name="Shape 472"/>
        <p:cNvGrpSpPr/>
        <p:nvPr/>
      </p:nvGrpSpPr>
      <p:grpSpPr>
        <a:xfrm>
          <a:off x="0" y="0"/>
          <a:ext cx="0" cy="0"/>
          <a:chOff x="0" y="0"/>
          <a:chExt cx="0" cy="0"/>
        </a:xfrm>
      </p:grpSpPr>
      <p:sp>
        <p:nvSpPr>
          <p:cNvPr id="473" name="Google Shape;473;p58"/>
          <p:cNvSpPr txBox="1"/>
          <p:nvPr>
            <p:ph type="ctrTitle"/>
          </p:nvPr>
        </p:nvSpPr>
        <p:spPr>
          <a:xfrm>
            <a:off x="0" y="555475"/>
            <a:ext cx="5864400" cy="666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accent1"/>
              </a:buClr>
              <a:buSzPts val="4400"/>
              <a:buFont typeface="Poppins Medium"/>
              <a:buNone/>
            </a:pPr>
            <a:r>
              <a:rPr b="1" lang="en-US" sz="3500">
                <a:solidFill>
                  <a:schemeClr val="accent3"/>
                </a:solidFill>
                <a:latin typeface="Poppins"/>
                <a:ea typeface="Poppins"/>
                <a:cs typeface="Poppins"/>
                <a:sym typeface="Poppins"/>
              </a:rPr>
              <a:t>Challenges &amp; Learnings</a:t>
            </a:r>
            <a:endParaRPr b="1" sz="500">
              <a:solidFill>
                <a:schemeClr val="accent3"/>
              </a:solidFill>
              <a:latin typeface="Poppins"/>
              <a:ea typeface="Poppins"/>
              <a:cs typeface="Poppins"/>
              <a:sym typeface="Poppins"/>
            </a:endParaRPr>
          </a:p>
        </p:txBody>
      </p:sp>
      <p:sp>
        <p:nvSpPr>
          <p:cNvPr id="474" name="Google Shape;474;p58"/>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475" name="Google Shape;475;p58"/>
          <p:cNvPicPr preferRelativeResize="0"/>
          <p:nvPr>
            <p:ph idx="2" type="pic"/>
          </p:nvPr>
        </p:nvPicPr>
        <p:blipFill rotWithShape="1">
          <a:blip r:embed="rId3">
            <a:alphaModFix/>
          </a:blip>
          <a:srcRect b="-211" l="10034" r="11850" t="303"/>
          <a:stretch/>
        </p:blipFill>
        <p:spPr>
          <a:xfrm>
            <a:off x="5864352" y="0"/>
            <a:ext cx="6324600" cy="6858000"/>
          </a:xfrm>
          <a:prstGeom prst="rect">
            <a:avLst/>
          </a:prstGeom>
          <a:solidFill>
            <a:srgbClr val="C1C1C1"/>
          </a:solidFill>
          <a:ln>
            <a:noFill/>
          </a:ln>
        </p:spPr>
      </p:pic>
      <p:sp>
        <p:nvSpPr>
          <p:cNvPr id="476" name="Google Shape;476;p58"/>
          <p:cNvSpPr txBox="1"/>
          <p:nvPr/>
        </p:nvSpPr>
        <p:spPr>
          <a:xfrm>
            <a:off x="312150" y="1381050"/>
            <a:ext cx="5463600" cy="489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600">
              <a:solidFill>
                <a:schemeClr val="lt1"/>
              </a:solidFill>
              <a:latin typeface="Poppins"/>
              <a:ea typeface="Poppins"/>
              <a:cs typeface="Poppins"/>
              <a:sym typeface="Poppins"/>
            </a:endParaRPr>
          </a:p>
          <a:p>
            <a:pPr indent="-393700" lvl="0" marL="457200" marR="0" rtl="0" algn="l">
              <a:spcBef>
                <a:spcPts val="0"/>
              </a:spcBef>
              <a:spcAft>
                <a:spcPts val="0"/>
              </a:spcAft>
              <a:buClr>
                <a:schemeClr val="lt1"/>
              </a:buClr>
              <a:buSzPts val="2600"/>
              <a:buFont typeface="Poppins"/>
              <a:buChar char="-"/>
            </a:pPr>
            <a:r>
              <a:rPr lang="en-US" sz="2600">
                <a:solidFill>
                  <a:schemeClr val="lt1"/>
                </a:solidFill>
                <a:latin typeface="Poppins"/>
                <a:ea typeface="Poppins"/>
                <a:cs typeface="Poppins"/>
                <a:sym typeface="Poppins"/>
              </a:rPr>
              <a:t>New Tech Stack</a:t>
            </a:r>
            <a:br>
              <a:rPr lang="en-US" sz="2600">
                <a:solidFill>
                  <a:schemeClr val="lt1"/>
                </a:solidFill>
                <a:latin typeface="Poppins"/>
                <a:ea typeface="Poppins"/>
                <a:cs typeface="Poppins"/>
                <a:sym typeface="Poppins"/>
              </a:rPr>
            </a:br>
            <a:endParaRPr sz="2600">
              <a:solidFill>
                <a:schemeClr val="lt1"/>
              </a:solidFill>
              <a:latin typeface="Poppins"/>
              <a:ea typeface="Poppins"/>
              <a:cs typeface="Poppins"/>
              <a:sym typeface="Poppins"/>
            </a:endParaRPr>
          </a:p>
          <a:p>
            <a:pPr indent="-393700" lvl="0" marL="457200" marR="0" rtl="0" algn="l">
              <a:spcBef>
                <a:spcPts val="0"/>
              </a:spcBef>
              <a:spcAft>
                <a:spcPts val="0"/>
              </a:spcAft>
              <a:buClr>
                <a:schemeClr val="lt1"/>
              </a:buClr>
              <a:buSzPts val="2600"/>
              <a:buFont typeface="Poppins"/>
              <a:buChar char="-"/>
            </a:pPr>
            <a:r>
              <a:rPr lang="en-US" sz="2600">
                <a:solidFill>
                  <a:schemeClr val="lt1"/>
                </a:solidFill>
                <a:latin typeface="Poppins"/>
                <a:ea typeface="Poppins"/>
                <a:cs typeface="Poppins"/>
                <a:sym typeface="Poppins"/>
              </a:rPr>
              <a:t>Designing Database Schema</a:t>
            </a:r>
            <a:br>
              <a:rPr lang="en-US" sz="2600">
                <a:solidFill>
                  <a:schemeClr val="lt1"/>
                </a:solidFill>
                <a:latin typeface="Poppins"/>
                <a:ea typeface="Poppins"/>
                <a:cs typeface="Poppins"/>
                <a:sym typeface="Poppins"/>
              </a:rPr>
            </a:br>
            <a:endParaRPr sz="2600">
              <a:solidFill>
                <a:schemeClr val="lt1"/>
              </a:solidFill>
              <a:latin typeface="Poppins"/>
              <a:ea typeface="Poppins"/>
              <a:cs typeface="Poppins"/>
              <a:sym typeface="Poppins"/>
            </a:endParaRPr>
          </a:p>
          <a:p>
            <a:pPr indent="-393700" lvl="0" marL="457200" marR="0" rtl="0" algn="l">
              <a:spcBef>
                <a:spcPts val="0"/>
              </a:spcBef>
              <a:spcAft>
                <a:spcPts val="0"/>
              </a:spcAft>
              <a:buClr>
                <a:schemeClr val="lt1"/>
              </a:buClr>
              <a:buSzPts val="2600"/>
              <a:buFont typeface="Poppins"/>
              <a:buChar char="-"/>
            </a:pPr>
            <a:r>
              <a:rPr lang="en-US" sz="2600">
                <a:solidFill>
                  <a:schemeClr val="lt1"/>
                </a:solidFill>
                <a:latin typeface="Poppins"/>
                <a:ea typeface="Poppins"/>
                <a:cs typeface="Poppins"/>
                <a:sym typeface="Poppins"/>
              </a:rPr>
              <a:t>Resolving merge conflicts</a:t>
            </a:r>
            <a:br>
              <a:rPr lang="en-US" sz="2600">
                <a:solidFill>
                  <a:schemeClr val="lt1"/>
                </a:solidFill>
                <a:latin typeface="Poppins"/>
                <a:ea typeface="Poppins"/>
                <a:cs typeface="Poppins"/>
                <a:sym typeface="Poppins"/>
              </a:rPr>
            </a:br>
            <a:endParaRPr sz="2600">
              <a:solidFill>
                <a:schemeClr val="lt1"/>
              </a:solidFill>
              <a:latin typeface="Poppins"/>
              <a:ea typeface="Poppins"/>
              <a:cs typeface="Poppins"/>
              <a:sym typeface="Poppins"/>
            </a:endParaRPr>
          </a:p>
          <a:p>
            <a:pPr indent="-393700" lvl="0" marL="457200" marR="0" rtl="0" algn="l">
              <a:spcBef>
                <a:spcPts val="0"/>
              </a:spcBef>
              <a:spcAft>
                <a:spcPts val="0"/>
              </a:spcAft>
              <a:buClr>
                <a:schemeClr val="lt1"/>
              </a:buClr>
              <a:buSzPts val="2600"/>
              <a:buFont typeface="Poppins"/>
              <a:buChar char="-"/>
            </a:pPr>
            <a:r>
              <a:rPr lang="en-US" sz="2600">
                <a:solidFill>
                  <a:schemeClr val="lt1"/>
                </a:solidFill>
                <a:latin typeface="Poppins"/>
                <a:ea typeface="Poppins"/>
                <a:cs typeface="Poppins"/>
                <a:sym typeface="Poppins"/>
              </a:rPr>
              <a:t>Build failures</a:t>
            </a:r>
            <a:br>
              <a:rPr lang="en-US" sz="2600">
                <a:solidFill>
                  <a:schemeClr val="lt1"/>
                </a:solidFill>
                <a:latin typeface="Poppins"/>
                <a:ea typeface="Poppins"/>
                <a:cs typeface="Poppins"/>
                <a:sym typeface="Poppins"/>
              </a:rPr>
            </a:br>
            <a:endParaRPr sz="2600">
              <a:solidFill>
                <a:schemeClr val="lt1"/>
              </a:solidFill>
              <a:latin typeface="Poppins"/>
              <a:ea typeface="Poppins"/>
              <a:cs typeface="Poppins"/>
              <a:sym typeface="Poppins"/>
            </a:endParaRPr>
          </a:p>
          <a:p>
            <a:pPr indent="-393700" lvl="0" marL="457200" marR="0" rtl="0" algn="l">
              <a:spcBef>
                <a:spcPts val="0"/>
              </a:spcBef>
              <a:spcAft>
                <a:spcPts val="0"/>
              </a:spcAft>
              <a:buClr>
                <a:schemeClr val="lt1"/>
              </a:buClr>
              <a:buSzPts val="2600"/>
              <a:buFont typeface="Poppins"/>
              <a:buChar char="-"/>
            </a:pPr>
            <a:r>
              <a:rPr lang="en-US" sz="2600">
                <a:solidFill>
                  <a:schemeClr val="lt1"/>
                </a:solidFill>
                <a:latin typeface="Poppins"/>
                <a:ea typeface="Poppins"/>
                <a:cs typeface="Poppins"/>
                <a:sym typeface="Poppins"/>
              </a:rPr>
              <a:t>Database Connection</a:t>
            </a:r>
            <a:endParaRPr sz="2600">
              <a:solidFill>
                <a:schemeClr val="lt1"/>
              </a:solidFill>
              <a:latin typeface="Poppins"/>
              <a:ea typeface="Poppins"/>
              <a:cs typeface="Poppins"/>
              <a:sym typeface="Poppins"/>
            </a:endParaRPr>
          </a:p>
          <a:p>
            <a:pPr indent="0" lvl="0" marL="457200" marR="0" rtl="0" algn="l">
              <a:spcBef>
                <a:spcPts val="0"/>
              </a:spcBef>
              <a:spcAft>
                <a:spcPts val="0"/>
              </a:spcAft>
              <a:buNone/>
            </a:pPr>
            <a:r>
              <a:t/>
            </a:r>
            <a:endParaRPr sz="2600">
              <a:solidFill>
                <a:schemeClr val="lt1"/>
              </a:solidFill>
              <a:latin typeface="Poppins"/>
              <a:ea typeface="Poppins"/>
              <a:cs typeface="Poppins"/>
              <a:sym typeface="Poppins"/>
            </a:endParaRPr>
          </a:p>
          <a:p>
            <a:pPr indent="-393700" lvl="0" marL="457200" marR="0" rtl="0" algn="l">
              <a:spcBef>
                <a:spcPts val="0"/>
              </a:spcBef>
              <a:spcAft>
                <a:spcPts val="0"/>
              </a:spcAft>
              <a:buClr>
                <a:schemeClr val="lt1"/>
              </a:buClr>
              <a:buSzPts val="2600"/>
              <a:buFont typeface="Poppins"/>
              <a:buChar char="-"/>
            </a:pPr>
            <a:r>
              <a:rPr lang="en-US" sz="2600">
                <a:solidFill>
                  <a:schemeClr val="lt1"/>
                </a:solidFill>
                <a:latin typeface="Poppins"/>
                <a:ea typeface="Poppins"/>
                <a:cs typeface="Poppins"/>
                <a:sym typeface="Poppins"/>
              </a:rPr>
              <a:t>Coordination</a:t>
            </a:r>
            <a:endParaRPr sz="2600">
              <a:solidFill>
                <a:schemeClr val="lt1"/>
              </a:solidFill>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8C4"/>
        </a:solidFill>
      </p:bgPr>
    </p:bg>
    <p:spTree>
      <p:nvGrpSpPr>
        <p:cNvPr id="481" name="Shape 481"/>
        <p:cNvGrpSpPr/>
        <p:nvPr/>
      </p:nvGrpSpPr>
      <p:grpSpPr>
        <a:xfrm>
          <a:off x="0" y="0"/>
          <a:ext cx="0" cy="0"/>
          <a:chOff x="0" y="0"/>
          <a:chExt cx="0" cy="0"/>
        </a:xfrm>
      </p:grpSpPr>
      <p:sp>
        <p:nvSpPr>
          <p:cNvPr id="482" name="Google Shape;482;p59"/>
          <p:cNvSpPr txBox="1"/>
          <p:nvPr>
            <p:ph type="ctrTitle"/>
          </p:nvPr>
        </p:nvSpPr>
        <p:spPr>
          <a:xfrm>
            <a:off x="1642949" y="2847175"/>
            <a:ext cx="2019000" cy="581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4400"/>
              <a:buFont typeface="Poppins Medium"/>
              <a:buNone/>
            </a:pPr>
            <a:r>
              <a:rPr b="1" lang="en-US" sz="4400">
                <a:solidFill>
                  <a:schemeClr val="accent3"/>
                </a:solidFill>
                <a:latin typeface="Poppins"/>
                <a:ea typeface="Poppins"/>
                <a:cs typeface="Poppins"/>
                <a:sym typeface="Poppins"/>
              </a:rPr>
              <a:t>Demo</a:t>
            </a:r>
            <a:endParaRPr b="1">
              <a:solidFill>
                <a:schemeClr val="accent3"/>
              </a:solidFill>
              <a:latin typeface="Poppins"/>
              <a:ea typeface="Poppins"/>
              <a:cs typeface="Poppins"/>
              <a:sym typeface="Poppins"/>
            </a:endParaRPr>
          </a:p>
        </p:txBody>
      </p:sp>
      <p:sp>
        <p:nvSpPr>
          <p:cNvPr id="483" name="Google Shape;483;p59"/>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484" name="Google Shape;484;p59"/>
          <p:cNvPicPr preferRelativeResize="0"/>
          <p:nvPr>
            <p:ph idx="2" type="pic"/>
          </p:nvPr>
        </p:nvPicPr>
        <p:blipFill rotWithShape="1">
          <a:blip r:embed="rId3">
            <a:alphaModFix/>
          </a:blip>
          <a:srcRect b="0" l="4389" r="4390" t="0"/>
          <a:stretch/>
        </p:blipFill>
        <p:spPr>
          <a:xfrm>
            <a:off x="5864352" y="0"/>
            <a:ext cx="6324600" cy="6858000"/>
          </a:xfrm>
          <a:prstGeom prst="rect">
            <a:avLst/>
          </a:prstGeom>
          <a:solidFill>
            <a:srgbClr val="C1C1C1"/>
          </a:solid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8C4"/>
        </a:solidFill>
      </p:bgPr>
    </p:bg>
    <p:spTree>
      <p:nvGrpSpPr>
        <p:cNvPr id="489" name="Shape 489"/>
        <p:cNvGrpSpPr/>
        <p:nvPr/>
      </p:nvGrpSpPr>
      <p:grpSpPr>
        <a:xfrm>
          <a:off x="0" y="0"/>
          <a:ext cx="0" cy="0"/>
          <a:chOff x="0" y="0"/>
          <a:chExt cx="0" cy="0"/>
        </a:xfrm>
      </p:grpSpPr>
      <p:sp>
        <p:nvSpPr>
          <p:cNvPr id="490" name="Google Shape;490;p60"/>
          <p:cNvSpPr txBox="1"/>
          <p:nvPr>
            <p:ph type="ctrTitle"/>
          </p:nvPr>
        </p:nvSpPr>
        <p:spPr>
          <a:xfrm>
            <a:off x="1271976" y="2847175"/>
            <a:ext cx="3001800" cy="581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4400"/>
              <a:buFont typeface="Poppins Medium"/>
              <a:buNone/>
            </a:pPr>
            <a:r>
              <a:rPr b="1" lang="en-US" sz="4400">
                <a:solidFill>
                  <a:schemeClr val="accent3"/>
                </a:solidFill>
                <a:latin typeface="Poppins"/>
                <a:ea typeface="Poppins"/>
                <a:cs typeface="Poppins"/>
                <a:sym typeface="Poppins"/>
              </a:rPr>
              <a:t>Questions</a:t>
            </a:r>
            <a:endParaRPr b="1">
              <a:solidFill>
                <a:schemeClr val="accent3"/>
              </a:solidFill>
              <a:latin typeface="Poppins"/>
              <a:ea typeface="Poppins"/>
              <a:cs typeface="Poppins"/>
              <a:sym typeface="Poppins"/>
            </a:endParaRPr>
          </a:p>
        </p:txBody>
      </p:sp>
      <p:sp>
        <p:nvSpPr>
          <p:cNvPr id="491" name="Google Shape;491;p60"/>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492" name="Google Shape;492;p60"/>
          <p:cNvPicPr preferRelativeResize="0"/>
          <p:nvPr>
            <p:ph idx="2" type="pic"/>
          </p:nvPr>
        </p:nvPicPr>
        <p:blipFill rotWithShape="1">
          <a:blip r:embed="rId3">
            <a:alphaModFix/>
          </a:blip>
          <a:srcRect b="8571" l="149" r="150" t="0"/>
          <a:stretch/>
        </p:blipFill>
        <p:spPr>
          <a:xfrm>
            <a:off x="6341000" y="685800"/>
            <a:ext cx="5165200" cy="5600826"/>
          </a:xfrm>
          <a:prstGeom prst="rect">
            <a:avLst/>
          </a:prstGeom>
          <a:solidFill>
            <a:srgbClr val="C1C1C1"/>
          </a:solid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1"/>
          <p:cNvSpPr txBox="1"/>
          <p:nvPr>
            <p:ph type="ctrTitle"/>
          </p:nvPr>
        </p:nvSpPr>
        <p:spPr>
          <a:xfrm>
            <a:off x="1346610" y="2759428"/>
            <a:ext cx="9495733" cy="1339145"/>
          </a:xfrm>
          <a:prstGeom prst="rect">
            <a:avLst/>
          </a:prstGeom>
          <a:noFill/>
          <a:ln>
            <a:noFill/>
          </a:ln>
        </p:spPr>
        <p:txBody>
          <a:bodyPr anchorCtr="0" anchor="ctr" bIns="0" lIns="0" spcFirstLastPara="1" rIns="0" wrap="square" tIns="0">
            <a:noAutofit/>
          </a:bodyPr>
          <a:lstStyle/>
          <a:p>
            <a:pPr indent="0" lvl="0" marL="0" rtl="0" algn="ctr">
              <a:lnSpc>
                <a:spcPct val="110000"/>
              </a:lnSpc>
              <a:spcBef>
                <a:spcPts val="0"/>
              </a:spcBef>
              <a:spcAft>
                <a:spcPts val="0"/>
              </a:spcAft>
              <a:buClr>
                <a:schemeClr val="lt1"/>
              </a:buClr>
              <a:buSzPts val="4800"/>
              <a:buFont typeface="Poppins Medium"/>
              <a:buNone/>
            </a:pPr>
            <a:r>
              <a:rPr b="1" lang="en-US" sz="4800">
                <a:latin typeface="Poppins"/>
                <a:ea typeface="Poppins"/>
                <a:cs typeface="Poppins"/>
                <a:sym typeface="Poppins"/>
              </a:rPr>
              <a:t>Thank you</a:t>
            </a:r>
            <a:endParaRPr b="1">
              <a:latin typeface="Poppins"/>
              <a:ea typeface="Poppins"/>
              <a:cs typeface="Poppins"/>
              <a:sym typeface="Poppins"/>
            </a:endParaRPr>
          </a:p>
        </p:txBody>
      </p:sp>
      <p:sp>
        <p:nvSpPr>
          <p:cNvPr id="499" name="Google Shape;499;p61"/>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8C4"/>
        </a:solidFill>
      </p:bgPr>
    </p:bg>
    <p:spTree>
      <p:nvGrpSpPr>
        <p:cNvPr id="185" name="Shape 185"/>
        <p:cNvGrpSpPr/>
        <p:nvPr/>
      </p:nvGrpSpPr>
      <p:grpSpPr>
        <a:xfrm>
          <a:off x="0" y="0"/>
          <a:ext cx="0" cy="0"/>
          <a:chOff x="0" y="0"/>
          <a:chExt cx="0" cy="0"/>
        </a:xfrm>
      </p:grpSpPr>
      <p:sp>
        <p:nvSpPr>
          <p:cNvPr id="186" name="Google Shape;186;p41"/>
          <p:cNvSpPr txBox="1"/>
          <p:nvPr/>
        </p:nvSpPr>
        <p:spPr>
          <a:xfrm>
            <a:off x="2036519" y="2674274"/>
            <a:ext cx="2061900" cy="834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latin typeface="Poppins"/>
                <a:ea typeface="Poppins"/>
                <a:cs typeface="Poppins"/>
                <a:sym typeface="Poppins"/>
              </a:rPr>
              <a:t>Vedashree Ranade</a:t>
            </a:r>
            <a:endParaRPr sz="1000">
              <a:solidFill>
                <a:schemeClr val="lt1"/>
              </a:solidFill>
            </a:endParaRPr>
          </a:p>
          <a:p>
            <a:pPr indent="0" lvl="0" marL="0" marR="0" rtl="0" algn="ctr">
              <a:spcBef>
                <a:spcPts val="0"/>
              </a:spcBef>
              <a:spcAft>
                <a:spcPts val="0"/>
              </a:spcAft>
              <a:buNone/>
            </a:pPr>
            <a:r>
              <a:t/>
            </a:r>
            <a:endParaRPr b="1" sz="200">
              <a:solidFill>
                <a:schemeClr val="lt1"/>
              </a:solidFill>
              <a:latin typeface="Poppins"/>
              <a:ea typeface="Poppins"/>
              <a:cs typeface="Poppins"/>
              <a:sym typeface="Poppins"/>
            </a:endParaRPr>
          </a:p>
          <a:p>
            <a:pPr indent="0" lvl="0" marL="0" marR="0" rtl="0" algn="ctr">
              <a:spcBef>
                <a:spcPts val="0"/>
              </a:spcBef>
              <a:spcAft>
                <a:spcPts val="0"/>
              </a:spcAft>
              <a:buNone/>
            </a:pPr>
            <a:r>
              <a:rPr lang="en-US">
                <a:solidFill>
                  <a:schemeClr val="lt1"/>
                </a:solidFill>
                <a:latin typeface="Poppins"/>
                <a:ea typeface="Poppins"/>
                <a:cs typeface="Poppins"/>
                <a:sym typeface="Poppins"/>
              </a:rPr>
              <a:t>Team Leader</a:t>
            </a:r>
            <a:endParaRPr sz="1000">
              <a:solidFill>
                <a:schemeClr val="lt1"/>
              </a:solidFill>
            </a:endParaRPr>
          </a:p>
        </p:txBody>
      </p:sp>
      <p:sp>
        <p:nvSpPr>
          <p:cNvPr id="187" name="Google Shape;187;p41"/>
          <p:cNvSpPr/>
          <p:nvPr/>
        </p:nvSpPr>
        <p:spPr>
          <a:xfrm>
            <a:off x="1886888" y="191704"/>
            <a:ext cx="2261400" cy="2360700"/>
          </a:xfrm>
          <a:prstGeom prst="ellipse">
            <a:avLst/>
          </a:prstGeom>
          <a:solidFill>
            <a:schemeClr val="accent3"/>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188" name="Google Shape;188;p41"/>
          <p:cNvSpPr txBox="1"/>
          <p:nvPr/>
        </p:nvSpPr>
        <p:spPr>
          <a:xfrm>
            <a:off x="5114999" y="2674274"/>
            <a:ext cx="20619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Poppins"/>
                <a:ea typeface="Poppins"/>
                <a:cs typeface="Poppins"/>
                <a:sym typeface="Poppins"/>
              </a:rPr>
              <a:t>Purbasha</a:t>
            </a:r>
            <a:r>
              <a:rPr b="1" lang="en-US" sz="2000">
                <a:solidFill>
                  <a:schemeClr val="lt1"/>
                </a:solidFill>
                <a:latin typeface="Poppins"/>
                <a:ea typeface="Poppins"/>
                <a:cs typeface="Poppins"/>
                <a:sym typeface="Poppins"/>
              </a:rPr>
              <a:t> Roy</a:t>
            </a:r>
            <a:endParaRPr>
              <a:solidFill>
                <a:schemeClr val="lt1"/>
              </a:solidFill>
            </a:endParaRPr>
          </a:p>
        </p:txBody>
      </p:sp>
      <p:sp>
        <p:nvSpPr>
          <p:cNvPr id="189" name="Google Shape;189;p41"/>
          <p:cNvSpPr/>
          <p:nvPr/>
        </p:nvSpPr>
        <p:spPr>
          <a:xfrm>
            <a:off x="4965368" y="208330"/>
            <a:ext cx="2261400" cy="2360700"/>
          </a:xfrm>
          <a:prstGeom prst="ellipse">
            <a:avLst/>
          </a:prstGeom>
          <a:solidFill>
            <a:schemeClr val="accent3"/>
          </a:solidFill>
          <a:ln cap="flat" cmpd="sng" w="1905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190" name="Google Shape;190;p41"/>
          <p:cNvSpPr txBox="1"/>
          <p:nvPr/>
        </p:nvSpPr>
        <p:spPr>
          <a:xfrm>
            <a:off x="8193479" y="2674274"/>
            <a:ext cx="20619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Poppins"/>
                <a:ea typeface="Poppins"/>
                <a:cs typeface="Poppins"/>
                <a:sym typeface="Poppins"/>
              </a:rPr>
              <a:t>Ananya Sudi</a:t>
            </a:r>
            <a:endParaRPr>
              <a:solidFill>
                <a:schemeClr val="lt1"/>
              </a:solidFill>
            </a:endParaRPr>
          </a:p>
        </p:txBody>
      </p:sp>
      <p:sp>
        <p:nvSpPr>
          <p:cNvPr id="191" name="Google Shape;191;p41"/>
          <p:cNvSpPr/>
          <p:nvPr/>
        </p:nvSpPr>
        <p:spPr>
          <a:xfrm>
            <a:off x="8043848" y="208330"/>
            <a:ext cx="2261400" cy="2360700"/>
          </a:xfrm>
          <a:prstGeom prst="ellipse">
            <a:avLst/>
          </a:prstGeom>
          <a:solidFill>
            <a:schemeClr val="accent3"/>
          </a:solidFill>
          <a:ln cap="flat" cmpd="sng" w="1905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192" name="Google Shape;192;p41"/>
          <p:cNvSpPr txBox="1"/>
          <p:nvPr/>
        </p:nvSpPr>
        <p:spPr>
          <a:xfrm>
            <a:off x="1964913" y="6016972"/>
            <a:ext cx="21831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Poppins"/>
                <a:ea typeface="Poppins"/>
                <a:cs typeface="Poppins"/>
                <a:sym typeface="Poppins"/>
              </a:rPr>
              <a:t>Tanvi Tanya</a:t>
            </a:r>
            <a:endParaRPr>
              <a:solidFill>
                <a:schemeClr val="lt1"/>
              </a:solidFill>
            </a:endParaRPr>
          </a:p>
        </p:txBody>
      </p:sp>
      <p:sp>
        <p:nvSpPr>
          <p:cNvPr id="193" name="Google Shape;193;p41"/>
          <p:cNvSpPr/>
          <p:nvPr/>
        </p:nvSpPr>
        <p:spPr>
          <a:xfrm>
            <a:off x="1886888" y="3551028"/>
            <a:ext cx="2261400" cy="2360700"/>
          </a:xfrm>
          <a:prstGeom prst="ellipse">
            <a:avLst/>
          </a:prstGeom>
          <a:solidFill>
            <a:schemeClr val="accent3"/>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194" name="Google Shape;194;p41"/>
          <p:cNvSpPr txBox="1"/>
          <p:nvPr/>
        </p:nvSpPr>
        <p:spPr>
          <a:xfrm>
            <a:off x="5114999" y="6016972"/>
            <a:ext cx="20619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Poppins"/>
                <a:ea typeface="Poppins"/>
                <a:cs typeface="Poppins"/>
                <a:sym typeface="Poppins"/>
              </a:rPr>
              <a:t>Garvika Joshi</a:t>
            </a:r>
            <a:endParaRPr sz="1800">
              <a:solidFill>
                <a:schemeClr val="lt1"/>
              </a:solidFill>
              <a:latin typeface="Poppins"/>
              <a:ea typeface="Poppins"/>
              <a:cs typeface="Poppins"/>
              <a:sym typeface="Poppins"/>
            </a:endParaRPr>
          </a:p>
        </p:txBody>
      </p:sp>
      <p:sp>
        <p:nvSpPr>
          <p:cNvPr id="195" name="Google Shape;195;p41"/>
          <p:cNvSpPr/>
          <p:nvPr/>
        </p:nvSpPr>
        <p:spPr>
          <a:xfrm>
            <a:off x="4965368" y="3551028"/>
            <a:ext cx="2261400" cy="2360700"/>
          </a:xfrm>
          <a:prstGeom prst="ellipse">
            <a:avLst/>
          </a:prstGeom>
          <a:solidFill>
            <a:schemeClr val="accent3"/>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196" name="Google Shape;196;p41"/>
          <p:cNvSpPr txBox="1"/>
          <p:nvPr/>
        </p:nvSpPr>
        <p:spPr>
          <a:xfrm>
            <a:off x="8193479" y="6016972"/>
            <a:ext cx="20619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Poppins"/>
                <a:ea typeface="Poppins"/>
                <a:cs typeface="Poppins"/>
                <a:sym typeface="Poppins"/>
              </a:rPr>
              <a:t>Aena Ghai</a:t>
            </a:r>
            <a:endParaRPr>
              <a:solidFill>
                <a:schemeClr val="lt1"/>
              </a:solidFill>
            </a:endParaRPr>
          </a:p>
        </p:txBody>
      </p:sp>
      <p:sp>
        <p:nvSpPr>
          <p:cNvPr id="197" name="Google Shape;197;p41"/>
          <p:cNvSpPr/>
          <p:nvPr/>
        </p:nvSpPr>
        <p:spPr>
          <a:xfrm>
            <a:off x="8043848" y="3551028"/>
            <a:ext cx="2261400" cy="2360700"/>
          </a:xfrm>
          <a:prstGeom prst="ellipse">
            <a:avLst/>
          </a:prstGeom>
          <a:solidFill>
            <a:schemeClr val="accent3"/>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198" name="Google Shape;198;p41"/>
          <p:cNvSpPr/>
          <p:nvPr/>
        </p:nvSpPr>
        <p:spPr>
          <a:xfrm>
            <a:off x="5097775" y="329061"/>
            <a:ext cx="2008200" cy="213510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oppins"/>
                <a:ea typeface="Poppins"/>
                <a:cs typeface="Poppins"/>
                <a:sym typeface="Poppins"/>
              </a:rPr>
              <a:t> </a:t>
            </a:r>
            <a:endParaRPr/>
          </a:p>
        </p:txBody>
      </p:sp>
      <p:sp>
        <p:nvSpPr>
          <p:cNvPr id="199" name="Google Shape;199;p41"/>
          <p:cNvSpPr/>
          <p:nvPr/>
        </p:nvSpPr>
        <p:spPr>
          <a:xfrm>
            <a:off x="8176256" y="329061"/>
            <a:ext cx="2008200" cy="213510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oppins"/>
                <a:ea typeface="Poppins"/>
                <a:cs typeface="Poppins"/>
                <a:sym typeface="Poppins"/>
              </a:rPr>
              <a:t> </a:t>
            </a:r>
            <a:endParaRPr/>
          </a:p>
        </p:txBody>
      </p:sp>
      <p:sp>
        <p:nvSpPr>
          <p:cNvPr id="200" name="Google Shape;200;p41"/>
          <p:cNvSpPr/>
          <p:nvPr/>
        </p:nvSpPr>
        <p:spPr>
          <a:xfrm>
            <a:off x="8176256" y="3671759"/>
            <a:ext cx="2008200" cy="2135100"/>
          </a:xfrm>
          <a:prstGeom prst="ellipse">
            <a:avLst/>
          </a:prstGeom>
          <a:solidFill>
            <a:schemeClr val="dk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oppins"/>
                <a:ea typeface="Poppins"/>
                <a:cs typeface="Poppins"/>
                <a:sym typeface="Poppins"/>
              </a:rPr>
              <a:t> </a:t>
            </a:r>
            <a:endParaRPr/>
          </a:p>
        </p:txBody>
      </p:sp>
      <p:sp>
        <p:nvSpPr>
          <p:cNvPr id="201" name="Google Shape;201;p41"/>
          <p:cNvSpPr/>
          <p:nvPr/>
        </p:nvSpPr>
        <p:spPr>
          <a:xfrm>
            <a:off x="5097775" y="3671759"/>
            <a:ext cx="2008200" cy="2135100"/>
          </a:xfrm>
          <a:prstGeom prst="ellipse">
            <a:avLst/>
          </a:prstGeom>
          <a:solidFill>
            <a:srgbClr val="19191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oppins"/>
                <a:ea typeface="Poppins"/>
                <a:cs typeface="Poppins"/>
                <a:sym typeface="Poppins"/>
              </a:rPr>
              <a:t> </a:t>
            </a:r>
            <a:endParaRPr/>
          </a:p>
        </p:txBody>
      </p:sp>
      <p:sp>
        <p:nvSpPr>
          <p:cNvPr id="202" name="Google Shape;202;p41"/>
          <p:cNvSpPr/>
          <p:nvPr/>
        </p:nvSpPr>
        <p:spPr>
          <a:xfrm>
            <a:off x="2019296" y="3671759"/>
            <a:ext cx="2008200" cy="21351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oppins"/>
                <a:ea typeface="Poppins"/>
                <a:cs typeface="Poppins"/>
                <a:sym typeface="Poppins"/>
              </a:rPr>
              <a:t> </a:t>
            </a:r>
            <a:endParaRPr/>
          </a:p>
        </p:txBody>
      </p:sp>
      <p:sp>
        <p:nvSpPr>
          <p:cNvPr id="203" name="Google Shape;203;p41"/>
          <p:cNvSpPr/>
          <p:nvPr/>
        </p:nvSpPr>
        <p:spPr>
          <a:xfrm>
            <a:off x="2019296" y="321261"/>
            <a:ext cx="2008200" cy="213510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oppins"/>
                <a:ea typeface="Poppins"/>
                <a:cs typeface="Poppins"/>
                <a:sym typeface="Poppins"/>
              </a:rPr>
              <a:t> </a:t>
            </a:r>
            <a:endParaRPr/>
          </a:p>
        </p:txBody>
      </p:sp>
      <p:pic>
        <p:nvPicPr>
          <p:cNvPr id="204" name="Google Shape;204;p41"/>
          <p:cNvPicPr preferRelativeResize="0"/>
          <p:nvPr/>
        </p:nvPicPr>
        <p:blipFill rotWithShape="1">
          <a:blip r:embed="rId3">
            <a:alphaModFix/>
          </a:blip>
          <a:srcRect b="0" l="0" r="0" t="-210"/>
          <a:stretch/>
        </p:blipFill>
        <p:spPr>
          <a:xfrm>
            <a:off x="5065125" y="3667250"/>
            <a:ext cx="2061900" cy="2139600"/>
          </a:xfrm>
          <a:prstGeom prst="ellipse">
            <a:avLst/>
          </a:prstGeom>
          <a:solidFill>
            <a:srgbClr val="191919"/>
          </a:solidFill>
          <a:ln cap="flat" cmpd="sng" w="12700">
            <a:solidFill>
              <a:schemeClr val="dk1"/>
            </a:solidFill>
            <a:prstDash val="solid"/>
            <a:miter lim="8000"/>
            <a:headEnd len="sm" w="sm" type="none"/>
            <a:tailEnd len="sm" w="sm" type="none"/>
          </a:ln>
        </p:spPr>
      </p:pic>
      <p:pic>
        <p:nvPicPr>
          <p:cNvPr id="205" name="Google Shape;205;p41"/>
          <p:cNvPicPr preferRelativeResize="0"/>
          <p:nvPr/>
        </p:nvPicPr>
        <p:blipFill rotWithShape="1">
          <a:blip r:embed="rId4">
            <a:alphaModFix/>
          </a:blip>
          <a:srcRect b="0" l="14278" r="8834" t="35633"/>
          <a:stretch/>
        </p:blipFill>
        <p:spPr>
          <a:xfrm>
            <a:off x="8143600" y="3669503"/>
            <a:ext cx="2061900" cy="2139600"/>
          </a:xfrm>
          <a:prstGeom prst="ellipse">
            <a:avLst/>
          </a:prstGeom>
          <a:solidFill>
            <a:schemeClr val="dk1"/>
          </a:solidFill>
          <a:ln cap="flat" cmpd="sng" w="12700">
            <a:solidFill>
              <a:schemeClr val="accent3"/>
            </a:solidFill>
            <a:prstDash val="solid"/>
            <a:miter lim="8000"/>
            <a:headEnd len="sm" w="sm" type="none"/>
            <a:tailEnd len="sm" w="sm" type="none"/>
          </a:ln>
        </p:spPr>
      </p:pic>
      <p:pic>
        <p:nvPicPr>
          <p:cNvPr id="206" name="Google Shape;206;p41"/>
          <p:cNvPicPr preferRelativeResize="0"/>
          <p:nvPr/>
        </p:nvPicPr>
        <p:blipFill rotWithShape="1">
          <a:blip r:embed="rId5">
            <a:alphaModFix/>
          </a:blip>
          <a:srcRect b="32135" l="22795" r="10843" t="4828"/>
          <a:stretch/>
        </p:blipFill>
        <p:spPr>
          <a:xfrm>
            <a:off x="5065125" y="321125"/>
            <a:ext cx="2061900" cy="2135100"/>
          </a:xfrm>
          <a:prstGeom prst="ellipse">
            <a:avLst/>
          </a:prstGeom>
          <a:noFill/>
          <a:ln>
            <a:noFill/>
          </a:ln>
        </p:spPr>
      </p:pic>
      <p:pic>
        <p:nvPicPr>
          <p:cNvPr id="207" name="Google Shape;207;p41"/>
          <p:cNvPicPr preferRelativeResize="0"/>
          <p:nvPr/>
        </p:nvPicPr>
        <p:blipFill rotWithShape="1">
          <a:blip r:embed="rId6">
            <a:alphaModFix/>
          </a:blip>
          <a:srcRect b="18042" l="13533" r="16959" t="8041"/>
          <a:stretch/>
        </p:blipFill>
        <p:spPr>
          <a:xfrm>
            <a:off x="2007700" y="330900"/>
            <a:ext cx="2008200" cy="2135100"/>
          </a:xfrm>
          <a:prstGeom prst="ellipse">
            <a:avLst/>
          </a:prstGeom>
          <a:noFill/>
          <a:ln>
            <a:noFill/>
          </a:ln>
        </p:spPr>
      </p:pic>
      <p:pic>
        <p:nvPicPr>
          <p:cNvPr id="208" name="Google Shape;208;p41"/>
          <p:cNvPicPr preferRelativeResize="0"/>
          <p:nvPr/>
        </p:nvPicPr>
        <p:blipFill rotWithShape="1">
          <a:blip r:embed="rId7">
            <a:alphaModFix/>
          </a:blip>
          <a:srcRect b="34645" l="17734" r="29470" t="16825"/>
          <a:stretch/>
        </p:blipFill>
        <p:spPr>
          <a:xfrm>
            <a:off x="8143600" y="304500"/>
            <a:ext cx="2061900" cy="2135100"/>
          </a:xfrm>
          <a:prstGeom prst="ellipse">
            <a:avLst/>
          </a:prstGeom>
          <a:noFill/>
          <a:ln>
            <a:noFill/>
          </a:ln>
        </p:spPr>
      </p:pic>
      <p:pic>
        <p:nvPicPr>
          <p:cNvPr id="209" name="Google Shape;209;p41"/>
          <p:cNvPicPr preferRelativeResize="0"/>
          <p:nvPr/>
        </p:nvPicPr>
        <p:blipFill rotWithShape="1">
          <a:blip r:embed="rId8">
            <a:alphaModFix/>
          </a:blip>
          <a:srcRect b="26103" l="12504" r="7488" t="8766"/>
          <a:stretch/>
        </p:blipFill>
        <p:spPr>
          <a:xfrm>
            <a:off x="1986650" y="3667250"/>
            <a:ext cx="2061900" cy="2163300"/>
          </a:xfrm>
          <a:prstGeom prst="ellipse">
            <a:avLst/>
          </a:prstGeom>
          <a:solidFill>
            <a:schemeClr val="dk1"/>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8C4"/>
        </a:solidFill>
      </p:bgPr>
    </p:bg>
    <p:spTree>
      <p:nvGrpSpPr>
        <p:cNvPr id="213" name="Shape 213"/>
        <p:cNvGrpSpPr/>
        <p:nvPr/>
      </p:nvGrpSpPr>
      <p:grpSpPr>
        <a:xfrm>
          <a:off x="0" y="0"/>
          <a:ext cx="0" cy="0"/>
          <a:chOff x="0" y="0"/>
          <a:chExt cx="0" cy="0"/>
        </a:xfrm>
      </p:grpSpPr>
      <p:sp>
        <p:nvSpPr>
          <p:cNvPr id="214" name="Google Shape;214;p42"/>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15" name="Google Shape;215;p42"/>
          <p:cNvSpPr txBox="1"/>
          <p:nvPr/>
        </p:nvSpPr>
        <p:spPr>
          <a:xfrm>
            <a:off x="393150" y="454050"/>
            <a:ext cx="6224100" cy="9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500">
                <a:solidFill>
                  <a:schemeClr val="accent3"/>
                </a:solidFill>
                <a:latin typeface="Poppins"/>
                <a:ea typeface="Poppins"/>
                <a:cs typeface="Poppins"/>
                <a:sym typeface="Poppins"/>
              </a:rPr>
              <a:t>Problem Statement</a:t>
            </a:r>
            <a:endParaRPr b="1" sz="4500">
              <a:solidFill>
                <a:schemeClr val="accent3"/>
              </a:solidFill>
              <a:latin typeface="Poppins"/>
              <a:ea typeface="Poppins"/>
              <a:cs typeface="Poppins"/>
              <a:sym typeface="Poppins"/>
            </a:endParaRPr>
          </a:p>
        </p:txBody>
      </p:sp>
      <p:sp>
        <p:nvSpPr>
          <p:cNvPr id="216" name="Google Shape;216;p42"/>
          <p:cNvSpPr txBox="1"/>
          <p:nvPr/>
        </p:nvSpPr>
        <p:spPr>
          <a:xfrm>
            <a:off x="393150" y="524975"/>
            <a:ext cx="8196000" cy="18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highlight>
                  <a:srgbClr val="FFFFFF"/>
                </a:highlight>
              </a:rPr>
              <a:t>				</a:t>
            </a:r>
            <a:endParaRPr sz="11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US" sz="1100">
                <a:solidFill>
                  <a:schemeClr val="dk1"/>
                </a:solidFill>
                <a:highlight>
                  <a:srgbClr val="FFFFFF"/>
                </a:highlight>
              </a:rPr>
              <a:t>					</a:t>
            </a:r>
            <a:endParaRPr sz="11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US" sz="1100">
                <a:solidFill>
                  <a:schemeClr val="dk1"/>
                </a:solidFill>
                <a:highlight>
                  <a:srgbClr val="FFFFFF"/>
                </a:highlight>
              </a:rPr>
              <a:t>						</a:t>
            </a:r>
            <a:endParaRPr sz="1100">
              <a:solidFill>
                <a:schemeClr val="dk1"/>
              </a:solidFill>
              <a:highlight>
                <a:srgbClr val="0078C4"/>
              </a:highlight>
            </a:endParaRPr>
          </a:p>
          <a:p>
            <a:pPr indent="0" lvl="0" marL="0" rtl="0" algn="l">
              <a:lnSpc>
                <a:spcPct val="115000"/>
              </a:lnSpc>
              <a:spcBef>
                <a:spcPts val="1200"/>
              </a:spcBef>
              <a:spcAft>
                <a:spcPts val="1200"/>
              </a:spcAft>
              <a:buNone/>
            </a:pPr>
            <a:r>
              <a:rPr b="1" lang="en-US" sz="1800">
                <a:solidFill>
                  <a:schemeClr val="lt1"/>
                </a:solidFill>
                <a:highlight>
                  <a:srgbClr val="0078C4"/>
                </a:highlight>
              </a:rPr>
              <a:t>Design a UI and a backend system for a new enterprise application that Flipkart is launching, FlipFit. Flipkart is partnering up with gyms across Bangalore to enter into the fitness space. For the Beta launch the requirements are as follows: </a:t>
            </a:r>
            <a:endParaRPr b="1" sz="2200">
              <a:solidFill>
                <a:schemeClr val="lt1"/>
              </a:solidFill>
              <a:highlight>
                <a:srgbClr val="0078C4"/>
              </a:highlight>
              <a:latin typeface="Poppins"/>
              <a:ea typeface="Poppins"/>
              <a:cs typeface="Poppins"/>
              <a:sym typeface="Poppins"/>
            </a:endParaRPr>
          </a:p>
        </p:txBody>
      </p:sp>
      <p:sp>
        <p:nvSpPr>
          <p:cNvPr id="217" name="Google Shape;217;p42"/>
          <p:cNvSpPr txBox="1"/>
          <p:nvPr/>
        </p:nvSpPr>
        <p:spPr>
          <a:xfrm>
            <a:off x="463500" y="3055350"/>
            <a:ext cx="6775500" cy="20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900">
              <a:solidFill>
                <a:schemeClr val="lt1"/>
              </a:solidFill>
              <a:latin typeface="Poppins"/>
              <a:ea typeface="Poppins"/>
              <a:cs typeface="Poppins"/>
              <a:sym typeface="Poppins"/>
            </a:endParaRPr>
          </a:p>
          <a:p>
            <a:pPr indent="-349250" lvl="0" marL="457200" rtl="0" algn="l">
              <a:spcBef>
                <a:spcPts val="0"/>
              </a:spcBef>
              <a:spcAft>
                <a:spcPts val="0"/>
              </a:spcAft>
              <a:buClr>
                <a:schemeClr val="lt1"/>
              </a:buClr>
              <a:buSzPts val="1900"/>
              <a:buFont typeface="Poppins"/>
              <a:buChar char="●"/>
            </a:pPr>
            <a:r>
              <a:rPr b="1" lang="en-US" sz="1900">
                <a:solidFill>
                  <a:schemeClr val="lt1"/>
                </a:solidFill>
                <a:latin typeface="Poppins"/>
                <a:ea typeface="Poppins"/>
                <a:cs typeface="Poppins"/>
                <a:sym typeface="Poppins"/>
              </a:rPr>
              <a:t>Multiple centers in Bangalore</a:t>
            </a:r>
            <a:endParaRPr b="1" sz="1900">
              <a:solidFill>
                <a:schemeClr val="lt1"/>
              </a:solidFill>
              <a:latin typeface="Poppins"/>
              <a:ea typeface="Poppins"/>
              <a:cs typeface="Poppins"/>
              <a:sym typeface="Poppins"/>
            </a:endParaRPr>
          </a:p>
          <a:p>
            <a:pPr indent="-349250" lvl="0" marL="457200" rtl="0" algn="l">
              <a:spcBef>
                <a:spcPts val="0"/>
              </a:spcBef>
              <a:spcAft>
                <a:spcPts val="0"/>
              </a:spcAft>
              <a:buClr>
                <a:schemeClr val="lt1"/>
              </a:buClr>
              <a:buSzPts val="1900"/>
              <a:buFont typeface="Poppins"/>
              <a:buChar char="●"/>
            </a:pPr>
            <a:r>
              <a:rPr b="1" lang="en-US" sz="1900">
                <a:solidFill>
                  <a:schemeClr val="lt1"/>
                </a:solidFill>
                <a:latin typeface="Poppins"/>
                <a:ea typeface="Poppins"/>
                <a:cs typeface="Poppins"/>
                <a:sym typeface="Poppins"/>
              </a:rPr>
              <a:t>Fixed time slots and seat availability</a:t>
            </a:r>
            <a:endParaRPr b="1" sz="1900">
              <a:solidFill>
                <a:schemeClr val="lt1"/>
              </a:solidFill>
              <a:latin typeface="Poppins"/>
              <a:ea typeface="Poppins"/>
              <a:cs typeface="Poppins"/>
              <a:sym typeface="Poppins"/>
            </a:endParaRPr>
          </a:p>
          <a:p>
            <a:pPr indent="-349250" lvl="0" marL="457200" rtl="0" algn="l">
              <a:spcBef>
                <a:spcPts val="0"/>
              </a:spcBef>
              <a:spcAft>
                <a:spcPts val="0"/>
              </a:spcAft>
              <a:buClr>
                <a:schemeClr val="lt1"/>
              </a:buClr>
              <a:buSzPts val="1900"/>
              <a:buFont typeface="Poppins"/>
              <a:buChar char="●"/>
            </a:pPr>
            <a:r>
              <a:rPr b="1" lang="en-US" sz="1900">
                <a:solidFill>
                  <a:schemeClr val="lt1"/>
                </a:solidFill>
                <a:latin typeface="Poppins"/>
                <a:ea typeface="Poppins"/>
                <a:cs typeface="Poppins"/>
                <a:sym typeface="Poppins"/>
              </a:rPr>
              <a:t>Admin inputs slot info</a:t>
            </a:r>
            <a:endParaRPr b="1" sz="1900">
              <a:solidFill>
                <a:schemeClr val="lt1"/>
              </a:solidFill>
              <a:latin typeface="Poppins"/>
              <a:ea typeface="Poppins"/>
              <a:cs typeface="Poppins"/>
              <a:sym typeface="Poppins"/>
            </a:endParaRPr>
          </a:p>
          <a:p>
            <a:pPr indent="-349250" lvl="0" marL="457200" rtl="0" algn="l">
              <a:spcBef>
                <a:spcPts val="0"/>
              </a:spcBef>
              <a:spcAft>
                <a:spcPts val="0"/>
              </a:spcAft>
              <a:buClr>
                <a:schemeClr val="lt1"/>
              </a:buClr>
              <a:buSzPts val="1900"/>
              <a:buFont typeface="Poppins"/>
              <a:buChar char="●"/>
            </a:pPr>
            <a:r>
              <a:rPr b="1" lang="en-US" sz="1900">
                <a:solidFill>
                  <a:schemeClr val="lt1"/>
                </a:solidFill>
                <a:latin typeface="Poppins"/>
                <a:ea typeface="Poppins"/>
                <a:cs typeface="Poppins"/>
                <a:sym typeface="Poppins"/>
              </a:rPr>
              <a:t>User operations: Register, View, Book</a:t>
            </a:r>
            <a:endParaRPr b="1" sz="1900">
              <a:solidFill>
                <a:schemeClr val="lt1"/>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8C4"/>
        </a:solidFill>
      </p:bgPr>
    </p:bg>
    <p:spTree>
      <p:nvGrpSpPr>
        <p:cNvPr id="222" name="Shape 222"/>
        <p:cNvGrpSpPr/>
        <p:nvPr/>
      </p:nvGrpSpPr>
      <p:grpSpPr>
        <a:xfrm>
          <a:off x="0" y="0"/>
          <a:ext cx="0" cy="0"/>
          <a:chOff x="0" y="0"/>
          <a:chExt cx="0" cy="0"/>
        </a:xfrm>
      </p:grpSpPr>
      <p:sp>
        <p:nvSpPr>
          <p:cNvPr id="223" name="Google Shape;223;p43"/>
          <p:cNvSpPr txBox="1"/>
          <p:nvPr>
            <p:ph type="ctrTitle"/>
          </p:nvPr>
        </p:nvSpPr>
        <p:spPr>
          <a:xfrm>
            <a:off x="1346611" y="2759428"/>
            <a:ext cx="7954144" cy="1339145"/>
          </a:xfrm>
          <a:prstGeom prst="rect">
            <a:avLst/>
          </a:prstGeom>
          <a:noFill/>
          <a:ln>
            <a:noFill/>
          </a:ln>
        </p:spPr>
        <p:txBody>
          <a:bodyPr anchorCtr="0" anchor="ctr" bIns="0" lIns="0" spcFirstLastPara="1" rIns="0" wrap="square" tIns="0">
            <a:noAutofit/>
          </a:bodyPr>
          <a:lstStyle/>
          <a:p>
            <a:pPr indent="0" lvl="0" marL="0" rtl="0" algn="ctr">
              <a:lnSpc>
                <a:spcPct val="110000"/>
              </a:lnSpc>
              <a:spcBef>
                <a:spcPts val="0"/>
              </a:spcBef>
              <a:spcAft>
                <a:spcPts val="0"/>
              </a:spcAft>
              <a:buClr>
                <a:schemeClr val="lt1"/>
              </a:buClr>
              <a:buSzPts val="2800"/>
              <a:buFont typeface="Poppins Medium"/>
              <a:buNone/>
            </a:pPr>
            <a:r>
              <a:rPr lang="en-US" sz="2800"/>
              <a:t>  Our next starts</a:t>
            </a:r>
            <a:endParaRPr b="1" sz="2800"/>
          </a:p>
        </p:txBody>
      </p:sp>
      <p:sp>
        <p:nvSpPr>
          <p:cNvPr id="224" name="Google Shape;224;p43"/>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25" name="Google Shape;225;p43"/>
          <p:cNvSpPr txBox="1"/>
          <p:nvPr/>
        </p:nvSpPr>
        <p:spPr>
          <a:xfrm>
            <a:off x="6701244" y="3193516"/>
            <a:ext cx="18288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Poppins Medium"/>
                <a:ea typeface="Poppins Medium"/>
                <a:cs typeface="Poppins Medium"/>
                <a:sym typeface="Poppins Medium"/>
              </a:rPr>
              <a:t>NOW</a:t>
            </a:r>
            <a:endParaRPr b="1" sz="2800">
              <a:solidFill>
                <a:schemeClr val="lt1"/>
              </a:solidFill>
              <a:latin typeface="Poppins Medium"/>
              <a:ea typeface="Poppins Medium"/>
              <a:cs typeface="Poppins Medium"/>
              <a:sym typeface="Poppi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0" st="0"/>
                                            </p:txEl>
                                          </p:spTgt>
                                        </p:tgtEl>
                                        <p:attrNameLst>
                                          <p:attrName>style.visibility</p:attrName>
                                        </p:attrNameLst>
                                      </p:cBhvr>
                                      <p:to>
                                        <p:strVal val="visible"/>
                                      </p:to>
                                    </p:set>
                                    <p:animEffect filter="fade" transition="in">
                                      <p:cBhvr>
                                        <p:cTn dur="500"/>
                                        <p:tgtEl>
                                          <p:spTgt spid="22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8C4"/>
        </a:solidFill>
      </p:bgPr>
    </p:bg>
    <p:spTree>
      <p:nvGrpSpPr>
        <p:cNvPr id="230" name="Shape 230"/>
        <p:cNvGrpSpPr/>
        <p:nvPr/>
      </p:nvGrpSpPr>
      <p:grpSpPr>
        <a:xfrm>
          <a:off x="0" y="0"/>
          <a:ext cx="0" cy="0"/>
          <a:chOff x="0" y="0"/>
          <a:chExt cx="0" cy="0"/>
        </a:xfrm>
      </p:grpSpPr>
      <p:sp>
        <p:nvSpPr>
          <p:cNvPr id="231" name="Google Shape;231;p44"/>
          <p:cNvSpPr txBox="1"/>
          <p:nvPr>
            <p:ph type="ctrTitle"/>
          </p:nvPr>
        </p:nvSpPr>
        <p:spPr>
          <a:xfrm>
            <a:off x="0" y="216131"/>
            <a:ext cx="12192000" cy="1533161"/>
          </a:xfrm>
          <a:prstGeom prst="rect">
            <a:avLst/>
          </a:prstGeom>
          <a:noFill/>
          <a:ln>
            <a:noFill/>
          </a:ln>
        </p:spPr>
        <p:txBody>
          <a:bodyPr anchorCtr="0" anchor="ctr" bIns="0" lIns="0" spcFirstLastPara="1" rIns="0" wrap="square" tIns="0">
            <a:noAutofit/>
          </a:bodyPr>
          <a:lstStyle/>
          <a:p>
            <a:pPr indent="0" lvl="0" marL="0" rtl="0" algn="ctr">
              <a:lnSpc>
                <a:spcPct val="110000"/>
              </a:lnSpc>
              <a:spcBef>
                <a:spcPts val="0"/>
              </a:spcBef>
              <a:spcAft>
                <a:spcPts val="0"/>
              </a:spcAft>
              <a:buClr>
                <a:schemeClr val="dk1"/>
              </a:buClr>
              <a:buSzPts val="3200"/>
              <a:buFont typeface="Poppins Medium"/>
              <a:buNone/>
            </a:pPr>
            <a:r>
              <a:rPr b="1" lang="en-US" sz="3200">
                <a:solidFill>
                  <a:schemeClr val="accent3"/>
                </a:solidFill>
                <a:latin typeface="Poppins"/>
                <a:ea typeface="Poppins"/>
                <a:cs typeface="Poppins"/>
                <a:sym typeface="Poppins"/>
              </a:rPr>
              <a:t>6 Days</a:t>
            </a:r>
            <a:r>
              <a:rPr b="1" lang="en-US" sz="3200">
                <a:solidFill>
                  <a:schemeClr val="accent3"/>
                </a:solidFill>
                <a:latin typeface="Poppins"/>
                <a:ea typeface="Poppins"/>
                <a:cs typeface="Poppins"/>
                <a:sym typeface="Poppins"/>
              </a:rPr>
              <a:t> Of Training + Project Demo</a:t>
            </a:r>
            <a:br>
              <a:rPr b="1" lang="en-US" sz="3200">
                <a:solidFill>
                  <a:schemeClr val="accent3"/>
                </a:solidFill>
                <a:latin typeface="Poppins"/>
                <a:ea typeface="Poppins"/>
                <a:cs typeface="Poppins"/>
                <a:sym typeface="Poppins"/>
              </a:rPr>
            </a:br>
            <a:endParaRPr b="1" sz="3200">
              <a:solidFill>
                <a:schemeClr val="accent3"/>
              </a:solidFill>
              <a:latin typeface="Poppins"/>
              <a:ea typeface="Poppins"/>
              <a:cs typeface="Poppins"/>
              <a:sym typeface="Poppins"/>
            </a:endParaRPr>
          </a:p>
        </p:txBody>
      </p:sp>
      <p:sp>
        <p:nvSpPr>
          <p:cNvPr id="232" name="Google Shape;232;p44"/>
          <p:cNvSpPr/>
          <p:nvPr/>
        </p:nvSpPr>
        <p:spPr>
          <a:xfrm>
            <a:off x="2709950" y="4936712"/>
            <a:ext cx="6736080" cy="755140"/>
          </a:xfrm>
          <a:prstGeom prst="trapezoid">
            <a:avLst>
              <a:gd fmla="val 77942" name="adj"/>
            </a:avLst>
          </a:prstGeom>
          <a:solidFill>
            <a:schemeClr val="accent3"/>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233" name="Google Shape;233;p44"/>
          <p:cNvSpPr/>
          <p:nvPr/>
        </p:nvSpPr>
        <p:spPr>
          <a:xfrm>
            <a:off x="3410990" y="4064653"/>
            <a:ext cx="5350625" cy="751119"/>
          </a:xfrm>
          <a:prstGeom prst="trapezoid">
            <a:avLst>
              <a:gd fmla="val 79447" name="adj"/>
            </a:avLst>
          </a:prstGeom>
          <a:solidFill>
            <a:schemeClr val="accent3"/>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234" name="Google Shape;234;p44"/>
          <p:cNvSpPr/>
          <p:nvPr/>
        </p:nvSpPr>
        <p:spPr>
          <a:xfrm>
            <a:off x="4109259" y="3258048"/>
            <a:ext cx="3973484" cy="714895"/>
          </a:xfrm>
          <a:prstGeom prst="trapezoid">
            <a:avLst>
              <a:gd fmla="val 80814" name="adj"/>
            </a:avLst>
          </a:prstGeom>
          <a:solidFill>
            <a:schemeClr val="accent3"/>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235" name="Google Shape;235;p44"/>
          <p:cNvSpPr/>
          <p:nvPr/>
        </p:nvSpPr>
        <p:spPr>
          <a:xfrm>
            <a:off x="4757651" y="2428925"/>
            <a:ext cx="2709949" cy="720787"/>
          </a:xfrm>
          <a:prstGeom prst="trapezoid">
            <a:avLst>
              <a:gd fmla="val 80134" name="adj"/>
            </a:avLst>
          </a:prstGeom>
          <a:solidFill>
            <a:schemeClr val="accent3"/>
          </a:solidFill>
          <a:ln cap="flat" cmpd="sng" w="28575">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236" name="Google Shape;236;p44"/>
          <p:cNvSpPr txBox="1"/>
          <p:nvPr/>
        </p:nvSpPr>
        <p:spPr>
          <a:xfrm>
            <a:off x="1973199" y="4752700"/>
            <a:ext cx="8416800" cy="11994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chemeClr val="dk1"/>
              </a:buClr>
              <a:buSzPts val="3200"/>
              <a:buFont typeface="Poppins Medium"/>
              <a:buNone/>
            </a:pPr>
            <a:r>
              <a:rPr lang="en-US" sz="3200">
                <a:solidFill>
                  <a:schemeClr val="dk1"/>
                </a:solidFill>
                <a:latin typeface="Poppins Medium"/>
                <a:ea typeface="Poppins Medium"/>
                <a:cs typeface="Poppins Medium"/>
                <a:sym typeface="Poppins Medium"/>
              </a:rPr>
              <a:t>518400</a:t>
            </a:r>
            <a:r>
              <a:rPr b="0" i="0" lang="en-US" sz="3200" cap="none">
                <a:solidFill>
                  <a:schemeClr val="dk1"/>
                </a:solidFill>
                <a:latin typeface="Poppins Medium"/>
                <a:ea typeface="Poppins Medium"/>
                <a:cs typeface="Poppins Medium"/>
                <a:sym typeface="Poppins Medium"/>
              </a:rPr>
              <a:t> SECONDS</a:t>
            </a:r>
            <a:endParaRPr/>
          </a:p>
        </p:txBody>
      </p:sp>
      <p:sp>
        <p:nvSpPr>
          <p:cNvPr id="237" name="Google Shape;237;p44"/>
          <p:cNvSpPr txBox="1"/>
          <p:nvPr/>
        </p:nvSpPr>
        <p:spPr>
          <a:xfrm>
            <a:off x="5007032" y="2530180"/>
            <a:ext cx="22113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Poppins Medium"/>
                <a:ea typeface="Poppins Medium"/>
                <a:cs typeface="Poppins Medium"/>
                <a:sym typeface="Poppins Medium"/>
              </a:rPr>
              <a:t>6</a:t>
            </a:r>
            <a:r>
              <a:rPr lang="en-US" sz="3200">
                <a:solidFill>
                  <a:schemeClr val="dk1"/>
                </a:solidFill>
                <a:latin typeface="Poppins Medium"/>
                <a:ea typeface="Poppins Medium"/>
                <a:cs typeface="Poppins Medium"/>
                <a:sym typeface="Poppins Medium"/>
              </a:rPr>
              <a:t> DAYS</a:t>
            </a:r>
            <a:endParaRPr/>
          </a:p>
        </p:txBody>
      </p:sp>
      <p:sp>
        <p:nvSpPr>
          <p:cNvPr id="238" name="Google Shape;238;p44"/>
          <p:cNvSpPr txBox="1"/>
          <p:nvPr/>
        </p:nvSpPr>
        <p:spPr>
          <a:xfrm>
            <a:off x="4757651" y="3315474"/>
            <a:ext cx="27099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Poppins Medium"/>
                <a:ea typeface="Poppins Medium"/>
                <a:cs typeface="Poppins Medium"/>
                <a:sym typeface="Poppins Medium"/>
              </a:rPr>
              <a:t>144</a:t>
            </a:r>
            <a:r>
              <a:rPr lang="en-US" sz="3200">
                <a:solidFill>
                  <a:schemeClr val="dk1"/>
                </a:solidFill>
                <a:latin typeface="Poppins Medium"/>
                <a:ea typeface="Poppins Medium"/>
                <a:cs typeface="Poppins Medium"/>
                <a:sym typeface="Poppins Medium"/>
              </a:rPr>
              <a:t> HOURS</a:t>
            </a:r>
            <a:endParaRPr/>
          </a:p>
        </p:txBody>
      </p:sp>
      <p:sp>
        <p:nvSpPr>
          <p:cNvPr id="239" name="Google Shape;239;p44"/>
          <p:cNvSpPr txBox="1"/>
          <p:nvPr/>
        </p:nvSpPr>
        <p:spPr>
          <a:xfrm>
            <a:off x="4109259" y="4167935"/>
            <a:ext cx="39735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Poppins Medium"/>
                <a:ea typeface="Poppins Medium"/>
                <a:cs typeface="Poppins Medium"/>
                <a:sym typeface="Poppins Medium"/>
              </a:rPr>
              <a:t>8640</a:t>
            </a:r>
            <a:r>
              <a:rPr lang="en-US" sz="3200">
                <a:solidFill>
                  <a:schemeClr val="dk1"/>
                </a:solidFill>
                <a:latin typeface="Poppins Medium"/>
                <a:ea typeface="Poppins Medium"/>
                <a:cs typeface="Poppins Medium"/>
                <a:sym typeface="Poppins Medium"/>
              </a:rPr>
              <a:t> MINUTES</a:t>
            </a:r>
            <a:endParaRPr/>
          </a:p>
        </p:txBody>
      </p:sp>
      <p:sp>
        <p:nvSpPr>
          <p:cNvPr id="240" name="Google Shape;240;p44"/>
          <p:cNvSpPr/>
          <p:nvPr/>
        </p:nvSpPr>
        <p:spPr>
          <a:xfrm>
            <a:off x="2064326" y="5820663"/>
            <a:ext cx="8030095" cy="757020"/>
          </a:xfrm>
          <a:prstGeom prst="trapezoid">
            <a:avLst>
              <a:gd fmla="val 75512" name="adj"/>
            </a:avLst>
          </a:prstGeom>
          <a:solidFill>
            <a:schemeClr val="accent3"/>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241" name="Google Shape;241;p44"/>
          <p:cNvSpPr/>
          <p:nvPr/>
        </p:nvSpPr>
        <p:spPr>
          <a:xfrm>
            <a:off x="5379721" y="1446415"/>
            <a:ext cx="1469966" cy="901627"/>
          </a:xfrm>
          <a:prstGeom prst="triangle">
            <a:avLst>
              <a:gd fmla="val 47763" name="adj"/>
            </a:avLst>
          </a:prstGeom>
          <a:solidFill>
            <a:schemeClr val="accent3"/>
          </a:solidFill>
          <a:ln cap="flat" cmpd="sng" w="28575">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242" name="Google Shape;242;p44"/>
          <p:cNvSpPr txBox="1"/>
          <p:nvPr/>
        </p:nvSpPr>
        <p:spPr>
          <a:xfrm>
            <a:off x="1863475" y="5481700"/>
            <a:ext cx="8626800" cy="12582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chemeClr val="dk1"/>
              </a:buClr>
              <a:buSzPts val="3200"/>
              <a:buFont typeface="Poppins Medium"/>
              <a:buNone/>
            </a:pPr>
            <a:r>
              <a:rPr b="0" i="0" lang="en-US" sz="3200" cap="none">
                <a:solidFill>
                  <a:schemeClr val="dk1"/>
                </a:solidFill>
                <a:latin typeface="Poppins Medium"/>
                <a:ea typeface="Poppins Medium"/>
                <a:cs typeface="Poppins Medium"/>
                <a:sym typeface="Poppins Medium"/>
              </a:rPr>
              <a:t>LIMITLESS KNOWLEDGE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1"/>
                                        </p:tgtEl>
                                        <p:attrNameLst>
                                          <p:attrName>style.visibility</p:attrName>
                                        </p:attrNameLst>
                                      </p:cBhvr>
                                      <p:to>
                                        <p:strVal val="visible"/>
                                      </p:to>
                                    </p:set>
                                    <p:anim calcmode="lin" valueType="num">
                                      <p:cBhvr additive="base">
                                        <p:cTn dur="500"/>
                                        <p:tgtEl>
                                          <p:spTgt spid="231"/>
                                        </p:tgtEl>
                                        <p:attrNameLst>
                                          <p:attrName>ppt_w</p:attrName>
                                        </p:attrNameLst>
                                      </p:cBhvr>
                                      <p:tavLst>
                                        <p:tav fmla="" tm="0">
                                          <p:val>
                                            <p:strVal val="0"/>
                                          </p:val>
                                        </p:tav>
                                        <p:tav fmla="" tm="100000">
                                          <p:val>
                                            <p:strVal val="#ppt_w"/>
                                          </p:val>
                                        </p:tav>
                                      </p:tavLst>
                                    </p:anim>
                                    <p:anim calcmode="lin" valueType="num">
                                      <p:cBhvr additive="base">
                                        <p:cTn dur="500"/>
                                        <p:tgtEl>
                                          <p:spTgt spid="23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500"/>
                                        <p:tgtEl>
                                          <p:spTgt spid="241"/>
                                        </p:tgtEl>
                                        <p:attrNameLst>
                                          <p:attrName>ppt_w</p:attrName>
                                        </p:attrNameLst>
                                      </p:cBhvr>
                                      <p:tavLst>
                                        <p:tav fmla="" tm="0">
                                          <p:val>
                                            <p:strVal val="0"/>
                                          </p:val>
                                        </p:tav>
                                        <p:tav fmla="" tm="100000">
                                          <p:val>
                                            <p:strVal val="#ppt_w"/>
                                          </p:val>
                                        </p:tav>
                                      </p:tavLst>
                                    </p:anim>
                                    <p:anim calcmode="lin" valueType="num">
                                      <p:cBhvr additive="base">
                                        <p:cTn dur="500"/>
                                        <p:tgtEl>
                                          <p:spTgt spid="24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500"/>
                                        <p:tgtEl>
                                          <p:spTgt spid="237"/>
                                        </p:tgtEl>
                                        <p:attrNameLst>
                                          <p:attrName>ppt_w</p:attrName>
                                        </p:attrNameLst>
                                      </p:cBhvr>
                                      <p:tavLst>
                                        <p:tav fmla="" tm="0">
                                          <p:val>
                                            <p:strVal val="0"/>
                                          </p:val>
                                        </p:tav>
                                        <p:tav fmla="" tm="100000">
                                          <p:val>
                                            <p:strVal val="#ppt_w"/>
                                          </p:val>
                                        </p:tav>
                                      </p:tavLst>
                                    </p:anim>
                                    <p:anim calcmode="lin" valueType="num">
                                      <p:cBhvr additive="base">
                                        <p:cTn dur="500"/>
                                        <p:tgtEl>
                                          <p:spTgt spid="23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500"/>
                                        <p:tgtEl>
                                          <p:spTgt spid="235"/>
                                        </p:tgtEl>
                                        <p:attrNameLst>
                                          <p:attrName>ppt_w</p:attrName>
                                        </p:attrNameLst>
                                      </p:cBhvr>
                                      <p:tavLst>
                                        <p:tav fmla="" tm="0">
                                          <p:val>
                                            <p:strVal val="0"/>
                                          </p:val>
                                        </p:tav>
                                        <p:tav fmla="" tm="100000">
                                          <p:val>
                                            <p:strVal val="#ppt_w"/>
                                          </p:val>
                                        </p:tav>
                                      </p:tavLst>
                                    </p:anim>
                                    <p:anim calcmode="lin" valueType="num">
                                      <p:cBhvr additive="base">
                                        <p:cTn dur="500"/>
                                        <p:tgtEl>
                                          <p:spTgt spid="23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500"/>
                                        <p:tgtEl>
                                          <p:spTgt spid="238"/>
                                        </p:tgtEl>
                                        <p:attrNameLst>
                                          <p:attrName>ppt_w</p:attrName>
                                        </p:attrNameLst>
                                      </p:cBhvr>
                                      <p:tavLst>
                                        <p:tav fmla="" tm="0">
                                          <p:val>
                                            <p:strVal val="0"/>
                                          </p:val>
                                        </p:tav>
                                        <p:tav fmla="" tm="100000">
                                          <p:val>
                                            <p:strVal val="#ppt_w"/>
                                          </p:val>
                                        </p:tav>
                                      </p:tavLst>
                                    </p:anim>
                                    <p:anim calcmode="lin" valueType="num">
                                      <p:cBhvr additive="base">
                                        <p:cTn dur="500"/>
                                        <p:tgtEl>
                                          <p:spTgt spid="23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34"/>
                                        </p:tgtEl>
                                        <p:attrNameLst>
                                          <p:attrName>style.visibility</p:attrName>
                                        </p:attrNameLst>
                                      </p:cBhvr>
                                      <p:to>
                                        <p:strVal val="visible"/>
                                      </p:to>
                                    </p:set>
                                    <p:anim calcmode="lin" valueType="num">
                                      <p:cBhvr additive="base">
                                        <p:cTn dur="500"/>
                                        <p:tgtEl>
                                          <p:spTgt spid="234"/>
                                        </p:tgtEl>
                                        <p:attrNameLst>
                                          <p:attrName>ppt_w</p:attrName>
                                        </p:attrNameLst>
                                      </p:cBhvr>
                                      <p:tavLst>
                                        <p:tav fmla="" tm="0">
                                          <p:val>
                                            <p:strVal val="0"/>
                                          </p:val>
                                        </p:tav>
                                        <p:tav fmla="" tm="100000">
                                          <p:val>
                                            <p:strVal val="#ppt_w"/>
                                          </p:val>
                                        </p:tav>
                                      </p:tavLst>
                                    </p:anim>
                                    <p:anim calcmode="lin" valueType="num">
                                      <p:cBhvr additive="base">
                                        <p:cTn dur="500"/>
                                        <p:tgtEl>
                                          <p:spTgt spid="23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9"/>
                                        </p:tgtEl>
                                        <p:attrNameLst>
                                          <p:attrName>style.visibility</p:attrName>
                                        </p:attrNameLst>
                                      </p:cBhvr>
                                      <p:to>
                                        <p:strVal val="visible"/>
                                      </p:to>
                                    </p:set>
                                    <p:anim calcmode="lin" valueType="num">
                                      <p:cBhvr additive="base">
                                        <p:cTn dur="500"/>
                                        <p:tgtEl>
                                          <p:spTgt spid="239"/>
                                        </p:tgtEl>
                                        <p:attrNameLst>
                                          <p:attrName>ppt_w</p:attrName>
                                        </p:attrNameLst>
                                      </p:cBhvr>
                                      <p:tavLst>
                                        <p:tav fmla="" tm="0">
                                          <p:val>
                                            <p:strVal val="0"/>
                                          </p:val>
                                        </p:tav>
                                        <p:tav fmla="" tm="100000">
                                          <p:val>
                                            <p:strVal val="#ppt_w"/>
                                          </p:val>
                                        </p:tav>
                                      </p:tavLst>
                                    </p:anim>
                                    <p:anim calcmode="lin" valueType="num">
                                      <p:cBhvr additive="base">
                                        <p:cTn dur="500"/>
                                        <p:tgtEl>
                                          <p:spTgt spid="23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500"/>
                                        <p:tgtEl>
                                          <p:spTgt spid="233"/>
                                        </p:tgtEl>
                                        <p:attrNameLst>
                                          <p:attrName>ppt_w</p:attrName>
                                        </p:attrNameLst>
                                      </p:cBhvr>
                                      <p:tavLst>
                                        <p:tav fmla="" tm="0">
                                          <p:val>
                                            <p:strVal val="0"/>
                                          </p:val>
                                        </p:tav>
                                        <p:tav fmla="" tm="100000">
                                          <p:val>
                                            <p:strVal val="#ppt_w"/>
                                          </p:val>
                                        </p:tav>
                                      </p:tavLst>
                                    </p:anim>
                                    <p:anim calcmode="lin" valueType="num">
                                      <p:cBhvr additive="base">
                                        <p:cTn dur="500"/>
                                        <p:tgtEl>
                                          <p:spTgt spid="23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500"/>
                                        <p:tgtEl>
                                          <p:spTgt spid="236"/>
                                        </p:tgtEl>
                                        <p:attrNameLst>
                                          <p:attrName>ppt_w</p:attrName>
                                        </p:attrNameLst>
                                      </p:cBhvr>
                                      <p:tavLst>
                                        <p:tav fmla="" tm="0">
                                          <p:val>
                                            <p:strVal val="0"/>
                                          </p:val>
                                        </p:tav>
                                        <p:tav fmla="" tm="100000">
                                          <p:val>
                                            <p:strVal val="#ppt_w"/>
                                          </p:val>
                                        </p:tav>
                                      </p:tavLst>
                                    </p:anim>
                                    <p:anim calcmode="lin" valueType="num">
                                      <p:cBhvr additive="base">
                                        <p:cTn dur="500"/>
                                        <p:tgtEl>
                                          <p:spTgt spid="23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32"/>
                                        </p:tgtEl>
                                        <p:attrNameLst>
                                          <p:attrName>style.visibility</p:attrName>
                                        </p:attrNameLst>
                                      </p:cBhvr>
                                      <p:to>
                                        <p:strVal val="visible"/>
                                      </p:to>
                                    </p:set>
                                    <p:anim calcmode="lin" valueType="num">
                                      <p:cBhvr additive="base">
                                        <p:cTn dur="500"/>
                                        <p:tgtEl>
                                          <p:spTgt spid="232"/>
                                        </p:tgtEl>
                                        <p:attrNameLst>
                                          <p:attrName>ppt_w</p:attrName>
                                        </p:attrNameLst>
                                      </p:cBhvr>
                                      <p:tavLst>
                                        <p:tav fmla="" tm="0">
                                          <p:val>
                                            <p:strVal val="0"/>
                                          </p:val>
                                        </p:tav>
                                        <p:tav fmla="" tm="100000">
                                          <p:val>
                                            <p:strVal val="#ppt_w"/>
                                          </p:val>
                                        </p:tav>
                                      </p:tavLst>
                                    </p:anim>
                                    <p:anim calcmode="lin" valueType="num">
                                      <p:cBhvr additive="base">
                                        <p:cTn dur="500"/>
                                        <p:tgtEl>
                                          <p:spTgt spid="23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500"/>
                                        <p:tgtEl>
                                          <p:spTgt spid="242"/>
                                        </p:tgtEl>
                                        <p:attrNameLst>
                                          <p:attrName>ppt_w</p:attrName>
                                        </p:attrNameLst>
                                      </p:cBhvr>
                                      <p:tavLst>
                                        <p:tav fmla="" tm="0">
                                          <p:val>
                                            <p:strVal val="0"/>
                                          </p:val>
                                        </p:tav>
                                        <p:tav fmla="" tm="100000">
                                          <p:val>
                                            <p:strVal val="#ppt_w"/>
                                          </p:val>
                                        </p:tav>
                                      </p:tavLst>
                                    </p:anim>
                                    <p:anim calcmode="lin" valueType="num">
                                      <p:cBhvr additive="base">
                                        <p:cTn dur="500"/>
                                        <p:tgtEl>
                                          <p:spTgt spid="24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40"/>
                                        </p:tgtEl>
                                        <p:attrNameLst>
                                          <p:attrName>style.visibility</p:attrName>
                                        </p:attrNameLst>
                                      </p:cBhvr>
                                      <p:to>
                                        <p:strVal val="visible"/>
                                      </p:to>
                                    </p:set>
                                    <p:anim calcmode="lin" valueType="num">
                                      <p:cBhvr additive="base">
                                        <p:cTn dur="500"/>
                                        <p:tgtEl>
                                          <p:spTgt spid="240"/>
                                        </p:tgtEl>
                                        <p:attrNameLst>
                                          <p:attrName>ppt_w</p:attrName>
                                        </p:attrNameLst>
                                      </p:cBhvr>
                                      <p:tavLst>
                                        <p:tav fmla="" tm="0">
                                          <p:val>
                                            <p:strVal val="0"/>
                                          </p:val>
                                        </p:tav>
                                        <p:tav fmla="" tm="100000">
                                          <p:val>
                                            <p:strVal val="#ppt_w"/>
                                          </p:val>
                                        </p:tav>
                                      </p:tavLst>
                                    </p:anim>
                                    <p:anim calcmode="lin" valueType="num">
                                      <p:cBhvr additive="base">
                                        <p:cTn dur="500"/>
                                        <p:tgtEl>
                                          <p:spTgt spid="24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8C4"/>
        </a:solidFill>
      </p:bgPr>
    </p:bg>
    <p:spTree>
      <p:nvGrpSpPr>
        <p:cNvPr id="246" name="Shape 246"/>
        <p:cNvGrpSpPr/>
        <p:nvPr/>
      </p:nvGrpSpPr>
      <p:grpSpPr>
        <a:xfrm>
          <a:off x="0" y="0"/>
          <a:ext cx="0" cy="0"/>
          <a:chOff x="0" y="0"/>
          <a:chExt cx="0" cy="0"/>
        </a:xfrm>
      </p:grpSpPr>
      <p:sp>
        <p:nvSpPr>
          <p:cNvPr id="247" name="Google Shape;247;p45"/>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45"/>
          <p:cNvSpPr txBox="1"/>
          <p:nvPr>
            <p:ph type="title"/>
          </p:nvPr>
        </p:nvSpPr>
        <p:spPr>
          <a:xfrm>
            <a:off x="390193" y="1008812"/>
            <a:ext cx="3400200" cy="431100"/>
          </a:xfrm>
          <a:prstGeom prst="rect">
            <a:avLst/>
          </a:prstGeom>
          <a:noFill/>
          <a:ln>
            <a:noFill/>
          </a:ln>
        </p:spPr>
        <p:txBody>
          <a:bodyPr anchorCtr="0" anchor="t" bIns="0" lIns="0" spcFirstLastPara="1" rIns="0" wrap="square" tIns="0">
            <a:spAutoFit/>
          </a:bodyPr>
          <a:lstStyle/>
          <a:p>
            <a:pPr indent="0" lvl="0" marL="0" rtl="0" algn="l">
              <a:lnSpc>
                <a:spcPct val="128571"/>
              </a:lnSpc>
              <a:spcBef>
                <a:spcPts val="0"/>
              </a:spcBef>
              <a:spcAft>
                <a:spcPts val="0"/>
              </a:spcAft>
              <a:buClr>
                <a:schemeClr val="dk1"/>
              </a:buClr>
              <a:buSzPts val="2800"/>
              <a:buFont typeface="Poppins"/>
              <a:buNone/>
            </a:pPr>
            <a:r>
              <a:rPr b="1" lang="en-US" sz="2800">
                <a:solidFill>
                  <a:schemeClr val="accent3"/>
                </a:solidFill>
                <a:latin typeface="Poppins"/>
                <a:ea typeface="Poppins"/>
                <a:cs typeface="Poppins"/>
                <a:sym typeface="Poppins"/>
              </a:rPr>
              <a:t>Stakeholders</a:t>
            </a:r>
            <a:endParaRPr b="1" sz="2000">
              <a:solidFill>
                <a:schemeClr val="accent3"/>
              </a:solidFill>
              <a:latin typeface="Poppins"/>
              <a:ea typeface="Poppins"/>
              <a:cs typeface="Poppins"/>
              <a:sym typeface="Poppins"/>
            </a:endParaRPr>
          </a:p>
        </p:txBody>
      </p:sp>
      <p:pic>
        <p:nvPicPr>
          <p:cNvPr id="249" name="Google Shape;249;p45"/>
          <p:cNvPicPr preferRelativeResize="0"/>
          <p:nvPr/>
        </p:nvPicPr>
        <p:blipFill rotWithShape="1">
          <a:blip r:embed="rId3">
            <a:alphaModFix/>
          </a:blip>
          <a:srcRect b="0" l="0" r="0" t="0"/>
          <a:stretch/>
        </p:blipFill>
        <p:spPr>
          <a:xfrm>
            <a:off x="4454015" y="441262"/>
            <a:ext cx="7526785" cy="5152516"/>
          </a:xfrm>
          <a:prstGeom prst="roundRect">
            <a:avLst>
              <a:gd fmla="val 4167" name="adj"/>
            </a:avLst>
          </a:prstGeom>
          <a:solidFill>
            <a:srgbClr val="FFFFFF"/>
          </a:solidFill>
          <a:ln cap="sq" cmpd="sng" w="38100">
            <a:solidFill>
              <a:schemeClr val="accent3"/>
            </a:solidFill>
            <a:prstDash val="solid"/>
            <a:miter lim="800000"/>
            <a:headEnd len="sm" w="sm" type="none"/>
            <a:tailEnd len="sm" w="sm" type="none"/>
          </a:ln>
          <a:effectLst>
            <a:reflection blurRad="0" dir="5400000" dist="5000" endA="0" endPos="28000" kx="0" rotWithShape="0" algn="bl" stA="28000" stPos="0" sy="-100000" ky="0"/>
          </a:effectLst>
        </p:spPr>
      </p:pic>
      <p:sp>
        <p:nvSpPr>
          <p:cNvPr id="250" name="Google Shape;250;p45"/>
          <p:cNvSpPr/>
          <p:nvPr/>
        </p:nvSpPr>
        <p:spPr>
          <a:xfrm>
            <a:off x="264625" y="1821150"/>
            <a:ext cx="3916200" cy="3215700"/>
          </a:xfrm>
          <a:prstGeom prst="rect">
            <a:avLst/>
          </a:prstGeom>
          <a:noFill/>
          <a:ln>
            <a:noFill/>
          </a:ln>
        </p:spPr>
        <p:txBody>
          <a:bodyPr anchorCtr="0" anchor="t" bIns="45700" lIns="91425" spcFirstLastPara="1" rIns="91425" wrap="square" tIns="45700">
            <a:noAutofit/>
          </a:bodyPr>
          <a:lstStyle/>
          <a:p>
            <a:pPr indent="-361950" lvl="0" marL="457200" marR="0" rtl="0" algn="l">
              <a:spcBef>
                <a:spcPts val="0"/>
              </a:spcBef>
              <a:spcAft>
                <a:spcPts val="0"/>
              </a:spcAft>
              <a:buClr>
                <a:schemeClr val="lt1"/>
              </a:buClr>
              <a:buSzPts val="2100"/>
              <a:buFont typeface="Poppins"/>
              <a:buAutoNum type="arabicPeriod"/>
            </a:pPr>
            <a:r>
              <a:rPr lang="en-US" sz="2100">
                <a:solidFill>
                  <a:schemeClr val="lt1"/>
                </a:solidFill>
                <a:latin typeface="Poppins"/>
                <a:ea typeface="Poppins"/>
                <a:cs typeface="Poppins"/>
                <a:sym typeface="Poppins"/>
              </a:rPr>
              <a:t>Sponsors</a:t>
            </a:r>
            <a:endParaRPr sz="1700">
              <a:solidFill>
                <a:schemeClr val="lt1"/>
              </a:solidFill>
            </a:endParaRPr>
          </a:p>
          <a:p>
            <a:pPr indent="-361950" lvl="1" marL="914400" marR="0" rtl="0" algn="l">
              <a:spcBef>
                <a:spcPts val="0"/>
              </a:spcBef>
              <a:spcAft>
                <a:spcPts val="0"/>
              </a:spcAft>
              <a:buClr>
                <a:schemeClr val="lt1"/>
              </a:buClr>
              <a:buSzPts val="2100"/>
              <a:buFont typeface="Poppins"/>
              <a:buChar char="○"/>
            </a:pPr>
            <a:r>
              <a:rPr lang="en-US" sz="2100">
                <a:solidFill>
                  <a:schemeClr val="lt1"/>
                </a:solidFill>
                <a:latin typeface="Poppins"/>
                <a:ea typeface="Poppins"/>
                <a:cs typeface="Poppins"/>
                <a:sym typeface="Poppins"/>
              </a:rPr>
              <a:t>Flipkart</a:t>
            </a:r>
            <a:endParaRPr sz="2100">
              <a:solidFill>
                <a:schemeClr val="lt1"/>
              </a:solidFill>
              <a:latin typeface="Poppins"/>
              <a:ea typeface="Poppins"/>
              <a:cs typeface="Poppins"/>
              <a:sym typeface="Poppins"/>
            </a:endParaRPr>
          </a:p>
          <a:p>
            <a:pPr indent="0" lvl="0" marL="914400" marR="0" rtl="0" algn="l">
              <a:spcBef>
                <a:spcPts val="0"/>
              </a:spcBef>
              <a:spcAft>
                <a:spcPts val="0"/>
              </a:spcAft>
              <a:buNone/>
            </a:pPr>
            <a:r>
              <a:t/>
            </a:r>
            <a:endParaRPr sz="2100">
              <a:solidFill>
                <a:schemeClr val="lt1"/>
              </a:solidFill>
              <a:latin typeface="Poppins"/>
              <a:ea typeface="Poppins"/>
              <a:cs typeface="Poppins"/>
              <a:sym typeface="Poppins"/>
            </a:endParaRPr>
          </a:p>
          <a:p>
            <a:pPr indent="-361950" lvl="0" marL="457200" rtl="0" algn="l">
              <a:spcBef>
                <a:spcPts val="0"/>
              </a:spcBef>
              <a:spcAft>
                <a:spcPts val="0"/>
              </a:spcAft>
              <a:buClr>
                <a:schemeClr val="lt1"/>
              </a:buClr>
              <a:buSzPts val="2100"/>
              <a:buFont typeface="Poppins"/>
              <a:buAutoNum type="arabicPeriod"/>
            </a:pPr>
            <a:r>
              <a:rPr lang="en-US" sz="2100">
                <a:solidFill>
                  <a:schemeClr val="lt1"/>
                </a:solidFill>
                <a:latin typeface="Poppins"/>
                <a:ea typeface="Poppins"/>
                <a:cs typeface="Poppins"/>
                <a:sym typeface="Poppins"/>
              </a:rPr>
              <a:t>SMEs Trainer</a:t>
            </a:r>
            <a:endParaRPr sz="2100">
              <a:solidFill>
                <a:schemeClr val="lt1"/>
              </a:solidFill>
              <a:latin typeface="Poppins"/>
              <a:ea typeface="Poppins"/>
              <a:cs typeface="Poppins"/>
              <a:sym typeface="Poppins"/>
            </a:endParaRPr>
          </a:p>
          <a:p>
            <a:pPr indent="-361950" lvl="1" marL="914400" rtl="0" algn="l">
              <a:spcBef>
                <a:spcPts val="0"/>
              </a:spcBef>
              <a:spcAft>
                <a:spcPts val="0"/>
              </a:spcAft>
              <a:buClr>
                <a:schemeClr val="lt1"/>
              </a:buClr>
              <a:buSzPts val="2100"/>
              <a:buFont typeface="Poppins"/>
              <a:buChar char="○"/>
            </a:pPr>
            <a:r>
              <a:rPr lang="en-US" sz="2100">
                <a:solidFill>
                  <a:schemeClr val="lt1"/>
                </a:solidFill>
                <a:latin typeface="Poppins"/>
                <a:ea typeface="Poppins"/>
                <a:cs typeface="Poppins"/>
                <a:sym typeface="Poppins"/>
              </a:rPr>
              <a:t>Mr. Amit Balyan</a:t>
            </a:r>
            <a:endParaRPr sz="2100">
              <a:solidFill>
                <a:schemeClr val="lt1"/>
              </a:solidFill>
              <a:latin typeface="Poppins"/>
              <a:ea typeface="Poppins"/>
              <a:cs typeface="Poppins"/>
              <a:sym typeface="Poppins"/>
            </a:endParaRPr>
          </a:p>
          <a:p>
            <a:pPr indent="0" lvl="0" marL="457200" rtl="0" algn="l">
              <a:spcBef>
                <a:spcPts val="0"/>
              </a:spcBef>
              <a:spcAft>
                <a:spcPts val="0"/>
              </a:spcAft>
              <a:buNone/>
            </a:pPr>
            <a:r>
              <a:t/>
            </a:r>
            <a:endParaRPr sz="2100">
              <a:solidFill>
                <a:schemeClr val="lt1"/>
              </a:solidFill>
              <a:latin typeface="Poppins"/>
              <a:ea typeface="Poppins"/>
              <a:cs typeface="Poppins"/>
              <a:sym typeface="Poppins"/>
            </a:endParaRPr>
          </a:p>
          <a:p>
            <a:pPr indent="-361950" lvl="0" marL="457200" rtl="0" algn="l">
              <a:spcBef>
                <a:spcPts val="0"/>
              </a:spcBef>
              <a:spcAft>
                <a:spcPts val="0"/>
              </a:spcAft>
              <a:buClr>
                <a:schemeClr val="lt1"/>
              </a:buClr>
              <a:buSzPts val="2100"/>
              <a:buFont typeface="Poppins"/>
              <a:buAutoNum type="arabicPeriod"/>
            </a:pPr>
            <a:r>
              <a:rPr lang="en-US" sz="2100">
                <a:solidFill>
                  <a:schemeClr val="lt1"/>
                </a:solidFill>
                <a:latin typeface="Poppins"/>
                <a:ea typeface="Poppins"/>
                <a:cs typeface="Poppins"/>
                <a:sym typeface="Poppins"/>
              </a:rPr>
              <a:t>JEDI Coordinators</a:t>
            </a:r>
            <a:endParaRPr sz="2100">
              <a:solidFill>
                <a:schemeClr val="lt1"/>
              </a:solidFill>
              <a:latin typeface="Poppins"/>
              <a:ea typeface="Poppins"/>
              <a:cs typeface="Poppins"/>
              <a:sym typeface="Poppins"/>
            </a:endParaRPr>
          </a:p>
          <a:p>
            <a:pPr indent="-361950" lvl="1" marL="914400" rtl="0" algn="l">
              <a:spcBef>
                <a:spcPts val="0"/>
              </a:spcBef>
              <a:spcAft>
                <a:spcPts val="0"/>
              </a:spcAft>
              <a:buClr>
                <a:schemeClr val="lt1"/>
              </a:buClr>
              <a:buSzPts val="2100"/>
              <a:buFont typeface="Poppins"/>
              <a:buChar char="○"/>
            </a:pPr>
            <a:r>
              <a:rPr lang="en-US" sz="2100">
                <a:solidFill>
                  <a:schemeClr val="lt1"/>
                </a:solidFill>
                <a:latin typeface="Poppins"/>
                <a:ea typeface="Poppins"/>
                <a:cs typeface="Poppins"/>
                <a:sym typeface="Poppins"/>
              </a:rPr>
              <a:t>Ms Anushka Khanna</a:t>
            </a:r>
            <a:endParaRPr sz="2100">
              <a:solidFill>
                <a:schemeClr val="lt1"/>
              </a:solidFill>
              <a:latin typeface="Poppins"/>
              <a:ea typeface="Poppins"/>
              <a:cs typeface="Poppins"/>
              <a:sym typeface="Poppins"/>
            </a:endParaRPr>
          </a:p>
          <a:p>
            <a:pPr indent="0" lvl="1" marL="0" marR="0" rtl="0" algn="l">
              <a:spcBef>
                <a:spcPts val="0"/>
              </a:spcBef>
              <a:spcAft>
                <a:spcPts val="0"/>
              </a:spcAft>
              <a:buNone/>
            </a:pPr>
            <a:r>
              <a:t/>
            </a:r>
            <a:endParaRPr b="0" i="0" sz="2100" u="none" cap="none" strike="noStrike">
              <a:solidFill>
                <a:schemeClr val="lt1"/>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8C4"/>
        </a:solidFill>
      </p:bgPr>
    </p:bg>
    <p:spTree>
      <p:nvGrpSpPr>
        <p:cNvPr id="255" name="Shape 255"/>
        <p:cNvGrpSpPr/>
        <p:nvPr/>
      </p:nvGrpSpPr>
      <p:grpSpPr>
        <a:xfrm>
          <a:off x="0" y="0"/>
          <a:ext cx="0" cy="0"/>
          <a:chOff x="0" y="0"/>
          <a:chExt cx="0" cy="0"/>
        </a:xfrm>
      </p:grpSpPr>
      <p:pic>
        <p:nvPicPr>
          <p:cNvPr id="256" name="Google Shape;256;p46"/>
          <p:cNvPicPr preferRelativeResize="0"/>
          <p:nvPr>
            <p:ph idx="2" type="pic"/>
          </p:nvPr>
        </p:nvPicPr>
        <p:blipFill rotWithShape="1">
          <a:blip r:embed="rId3">
            <a:alphaModFix/>
          </a:blip>
          <a:srcRect b="0" l="0" r="0" t="0"/>
          <a:stretch/>
        </p:blipFill>
        <p:spPr>
          <a:xfrm>
            <a:off x="7343050" y="454050"/>
            <a:ext cx="3714874" cy="4028176"/>
          </a:xfrm>
          <a:prstGeom prst="rect">
            <a:avLst/>
          </a:prstGeom>
          <a:solidFill>
            <a:srgbClr val="C1C1C1"/>
          </a:solidFill>
          <a:ln>
            <a:noFill/>
          </a:ln>
        </p:spPr>
      </p:pic>
      <p:sp>
        <p:nvSpPr>
          <p:cNvPr id="257" name="Google Shape;257;p46"/>
          <p:cNvSpPr txBox="1"/>
          <p:nvPr>
            <p:ph type="ctrTitle"/>
          </p:nvPr>
        </p:nvSpPr>
        <p:spPr>
          <a:xfrm>
            <a:off x="859753" y="580275"/>
            <a:ext cx="2330700" cy="581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3600"/>
              <a:buFont typeface="Poppins Medium"/>
              <a:buNone/>
            </a:pPr>
            <a:r>
              <a:rPr b="1" lang="en-US" sz="3600">
                <a:solidFill>
                  <a:schemeClr val="accent3"/>
                </a:solidFill>
                <a:latin typeface="Poppins"/>
                <a:ea typeface="Poppins"/>
                <a:cs typeface="Poppins"/>
                <a:sym typeface="Poppins"/>
              </a:rPr>
              <a:t>Agenda</a:t>
            </a:r>
            <a:endParaRPr b="1">
              <a:solidFill>
                <a:schemeClr val="accent3"/>
              </a:solidFill>
              <a:latin typeface="Poppins"/>
              <a:ea typeface="Poppins"/>
              <a:cs typeface="Poppins"/>
              <a:sym typeface="Poppins"/>
            </a:endParaRPr>
          </a:p>
        </p:txBody>
      </p:sp>
      <p:sp>
        <p:nvSpPr>
          <p:cNvPr id="258" name="Google Shape;258;p46"/>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9" name="Google Shape;259;p46"/>
          <p:cNvSpPr txBox="1"/>
          <p:nvPr/>
        </p:nvSpPr>
        <p:spPr>
          <a:xfrm>
            <a:off x="859752" y="1628775"/>
            <a:ext cx="5099700" cy="3786600"/>
          </a:xfrm>
          <a:prstGeom prst="rect">
            <a:avLst/>
          </a:prstGeom>
          <a:noFill/>
          <a:ln>
            <a:noFill/>
          </a:ln>
        </p:spPr>
        <p:txBody>
          <a:bodyPr anchorCtr="0" anchor="t" bIns="45700" lIns="91425" spcFirstLastPara="1" rIns="91425" wrap="square" tIns="45700">
            <a:spAutoFit/>
          </a:bodyPr>
          <a:lstStyle/>
          <a:p>
            <a:pPr indent="-381000" lvl="0" marL="457200" marR="0" rtl="0" algn="l">
              <a:spcBef>
                <a:spcPts val="0"/>
              </a:spcBef>
              <a:spcAft>
                <a:spcPts val="0"/>
              </a:spcAft>
              <a:buClr>
                <a:schemeClr val="lt1"/>
              </a:buClr>
              <a:buSzPts val="2400"/>
              <a:buFont typeface="Poppins"/>
              <a:buChar char="●"/>
            </a:pPr>
            <a:r>
              <a:rPr lang="en-US" sz="2400">
                <a:solidFill>
                  <a:schemeClr val="lt1"/>
                </a:solidFill>
                <a:latin typeface="Poppins"/>
                <a:ea typeface="Poppins"/>
                <a:cs typeface="Poppins"/>
                <a:sym typeface="Poppins"/>
              </a:rPr>
              <a:t>Our Journey</a:t>
            </a:r>
            <a:endParaRPr sz="2400">
              <a:solidFill>
                <a:schemeClr val="lt1"/>
              </a:solidFill>
              <a:latin typeface="Poppins"/>
              <a:ea typeface="Poppins"/>
              <a:cs typeface="Poppins"/>
              <a:sym typeface="Poppins"/>
            </a:endParaRPr>
          </a:p>
          <a:p>
            <a:pPr indent="-381000" lvl="0" marL="457200" marR="0" rtl="0" algn="l">
              <a:spcBef>
                <a:spcPts val="0"/>
              </a:spcBef>
              <a:spcAft>
                <a:spcPts val="0"/>
              </a:spcAft>
              <a:buClr>
                <a:schemeClr val="lt1"/>
              </a:buClr>
              <a:buSzPts val="2400"/>
              <a:buFont typeface="Poppins"/>
              <a:buChar char="●"/>
            </a:pPr>
            <a:r>
              <a:rPr lang="en-US" sz="2400">
                <a:solidFill>
                  <a:schemeClr val="lt1"/>
                </a:solidFill>
                <a:latin typeface="Poppins"/>
                <a:ea typeface="Poppins"/>
                <a:cs typeface="Poppins"/>
                <a:sym typeface="Poppins"/>
              </a:rPr>
              <a:t>Our Team</a:t>
            </a:r>
            <a:endParaRPr sz="2400">
              <a:solidFill>
                <a:schemeClr val="lt1"/>
              </a:solidFill>
              <a:latin typeface="Poppins"/>
              <a:ea typeface="Poppins"/>
              <a:cs typeface="Poppins"/>
              <a:sym typeface="Poppins"/>
            </a:endParaRPr>
          </a:p>
          <a:p>
            <a:pPr indent="-381000" lvl="0" marL="457200" marR="0" rtl="0" algn="l">
              <a:spcBef>
                <a:spcPts val="0"/>
              </a:spcBef>
              <a:spcAft>
                <a:spcPts val="0"/>
              </a:spcAft>
              <a:buClr>
                <a:schemeClr val="lt1"/>
              </a:buClr>
              <a:buSzPts val="2400"/>
              <a:buFont typeface="Poppins"/>
              <a:buChar char="●"/>
            </a:pPr>
            <a:r>
              <a:rPr lang="en-US" sz="2400">
                <a:solidFill>
                  <a:schemeClr val="lt1"/>
                </a:solidFill>
                <a:latin typeface="Poppins"/>
                <a:ea typeface="Poppins"/>
                <a:cs typeface="Poppins"/>
                <a:sym typeface="Poppins"/>
              </a:rPr>
              <a:t>Team Structure</a:t>
            </a:r>
            <a:endParaRPr sz="2400">
              <a:solidFill>
                <a:schemeClr val="lt1"/>
              </a:solidFill>
              <a:latin typeface="Poppins"/>
              <a:ea typeface="Poppins"/>
              <a:cs typeface="Poppins"/>
              <a:sym typeface="Poppins"/>
            </a:endParaRPr>
          </a:p>
          <a:p>
            <a:pPr indent="-381000" lvl="0" marL="457200" marR="0" rtl="0" algn="l">
              <a:spcBef>
                <a:spcPts val="0"/>
              </a:spcBef>
              <a:spcAft>
                <a:spcPts val="0"/>
              </a:spcAft>
              <a:buClr>
                <a:schemeClr val="lt1"/>
              </a:buClr>
              <a:buSzPts val="2400"/>
              <a:buFont typeface="Poppins"/>
              <a:buChar char="●"/>
            </a:pPr>
            <a:r>
              <a:rPr lang="en-US" sz="2400">
                <a:solidFill>
                  <a:schemeClr val="lt1"/>
                </a:solidFill>
                <a:latin typeface="Poppins"/>
                <a:ea typeface="Poppins"/>
                <a:cs typeface="Poppins"/>
                <a:sym typeface="Poppins"/>
              </a:rPr>
              <a:t>Project Goals</a:t>
            </a:r>
            <a:endParaRPr sz="2400">
              <a:solidFill>
                <a:schemeClr val="lt1"/>
              </a:solidFill>
              <a:latin typeface="Poppins"/>
              <a:ea typeface="Poppins"/>
              <a:cs typeface="Poppins"/>
              <a:sym typeface="Poppins"/>
            </a:endParaRPr>
          </a:p>
          <a:p>
            <a:pPr indent="-381000" lvl="0" marL="457200" marR="0" rtl="0" algn="l">
              <a:spcBef>
                <a:spcPts val="0"/>
              </a:spcBef>
              <a:spcAft>
                <a:spcPts val="0"/>
              </a:spcAft>
              <a:buClr>
                <a:schemeClr val="lt1"/>
              </a:buClr>
              <a:buSzPts val="2400"/>
              <a:buFont typeface="Poppins"/>
              <a:buChar char="●"/>
            </a:pPr>
            <a:r>
              <a:rPr lang="en-US" sz="2400">
                <a:solidFill>
                  <a:schemeClr val="lt1"/>
                </a:solidFill>
                <a:latin typeface="Poppins"/>
                <a:ea typeface="Poppins"/>
                <a:cs typeface="Poppins"/>
                <a:sym typeface="Poppins"/>
              </a:rPr>
              <a:t>Engineering Practices</a:t>
            </a:r>
            <a:endParaRPr sz="2400">
              <a:solidFill>
                <a:schemeClr val="lt1"/>
              </a:solidFill>
              <a:latin typeface="Poppins"/>
              <a:ea typeface="Poppins"/>
              <a:cs typeface="Poppins"/>
              <a:sym typeface="Poppins"/>
            </a:endParaRPr>
          </a:p>
          <a:p>
            <a:pPr indent="-381000" lvl="0" marL="457200" marR="0" rtl="0" algn="l">
              <a:spcBef>
                <a:spcPts val="0"/>
              </a:spcBef>
              <a:spcAft>
                <a:spcPts val="0"/>
              </a:spcAft>
              <a:buClr>
                <a:schemeClr val="lt1"/>
              </a:buClr>
              <a:buSzPts val="2400"/>
              <a:buFont typeface="Poppins"/>
              <a:buChar char="●"/>
            </a:pPr>
            <a:r>
              <a:rPr lang="en-US" sz="2400">
                <a:solidFill>
                  <a:schemeClr val="lt1"/>
                </a:solidFill>
                <a:latin typeface="Poppins"/>
                <a:ea typeface="Poppins"/>
                <a:cs typeface="Poppins"/>
                <a:sym typeface="Poppins"/>
              </a:rPr>
              <a:t>Tech Stack</a:t>
            </a:r>
            <a:endParaRPr sz="2400">
              <a:solidFill>
                <a:schemeClr val="lt1"/>
              </a:solidFill>
              <a:latin typeface="Poppins"/>
              <a:ea typeface="Poppins"/>
              <a:cs typeface="Poppins"/>
              <a:sym typeface="Poppins"/>
            </a:endParaRPr>
          </a:p>
          <a:p>
            <a:pPr indent="-381000" lvl="0" marL="457200" marR="0" rtl="0" algn="l">
              <a:spcBef>
                <a:spcPts val="0"/>
              </a:spcBef>
              <a:spcAft>
                <a:spcPts val="0"/>
              </a:spcAft>
              <a:buClr>
                <a:schemeClr val="lt1"/>
              </a:buClr>
              <a:buSzPts val="2400"/>
              <a:buFont typeface="Poppins"/>
              <a:buChar char="●"/>
            </a:pPr>
            <a:r>
              <a:rPr lang="en-US" sz="2400">
                <a:solidFill>
                  <a:schemeClr val="lt1"/>
                </a:solidFill>
                <a:latin typeface="Poppins"/>
                <a:ea typeface="Poppins"/>
                <a:cs typeface="Poppins"/>
                <a:sym typeface="Poppins"/>
              </a:rPr>
              <a:t>Development</a:t>
            </a:r>
            <a:endParaRPr sz="2400">
              <a:solidFill>
                <a:schemeClr val="lt1"/>
              </a:solidFill>
              <a:latin typeface="Poppins"/>
              <a:ea typeface="Poppins"/>
              <a:cs typeface="Poppins"/>
              <a:sym typeface="Poppins"/>
            </a:endParaRPr>
          </a:p>
          <a:p>
            <a:pPr indent="-381000" lvl="0" marL="457200" marR="0" rtl="0" algn="l">
              <a:spcBef>
                <a:spcPts val="0"/>
              </a:spcBef>
              <a:spcAft>
                <a:spcPts val="0"/>
              </a:spcAft>
              <a:buClr>
                <a:schemeClr val="lt1"/>
              </a:buClr>
              <a:buSzPts val="2400"/>
              <a:buFont typeface="Poppins"/>
              <a:buChar char="●"/>
            </a:pPr>
            <a:r>
              <a:rPr lang="en-US" sz="2400">
                <a:solidFill>
                  <a:schemeClr val="lt1"/>
                </a:solidFill>
                <a:latin typeface="Poppins"/>
                <a:ea typeface="Poppins"/>
                <a:cs typeface="Poppins"/>
                <a:sym typeface="Poppins"/>
              </a:rPr>
              <a:t>Challenges &amp; Learnings</a:t>
            </a:r>
            <a:endParaRPr sz="2400">
              <a:solidFill>
                <a:schemeClr val="lt1"/>
              </a:solidFill>
              <a:latin typeface="Poppins"/>
              <a:ea typeface="Poppins"/>
              <a:cs typeface="Poppins"/>
              <a:sym typeface="Poppins"/>
            </a:endParaRPr>
          </a:p>
          <a:p>
            <a:pPr indent="-381000" lvl="0" marL="457200" marR="0" rtl="0" algn="l">
              <a:spcBef>
                <a:spcPts val="0"/>
              </a:spcBef>
              <a:spcAft>
                <a:spcPts val="0"/>
              </a:spcAft>
              <a:buClr>
                <a:schemeClr val="lt1"/>
              </a:buClr>
              <a:buSzPts val="2400"/>
              <a:buFont typeface="Poppins"/>
              <a:buChar char="●"/>
            </a:pPr>
            <a:r>
              <a:rPr lang="en-US" sz="2400">
                <a:solidFill>
                  <a:schemeClr val="lt1"/>
                </a:solidFill>
                <a:latin typeface="Poppins"/>
                <a:ea typeface="Poppins"/>
                <a:cs typeface="Poppins"/>
                <a:sym typeface="Poppins"/>
              </a:rPr>
              <a:t>Demo of the Project</a:t>
            </a:r>
            <a:endParaRPr sz="2400">
              <a:solidFill>
                <a:schemeClr val="lt1"/>
              </a:solidFill>
              <a:latin typeface="Poppins"/>
              <a:ea typeface="Poppins"/>
              <a:cs typeface="Poppins"/>
              <a:sym typeface="Poppins"/>
            </a:endParaRPr>
          </a:p>
          <a:p>
            <a:pPr indent="-381000" lvl="0" marL="457200" marR="0" rtl="0" algn="l">
              <a:spcBef>
                <a:spcPts val="0"/>
              </a:spcBef>
              <a:spcAft>
                <a:spcPts val="0"/>
              </a:spcAft>
              <a:buClr>
                <a:schemeClr val="lt1"/>
              </a:buClr>
              <a:buSzPts val="2400"/>
              <a:buFont typeface="Poppins"/>
              <a:buChar char="●"/>
            </a:pPr>
            <a:r>
              <a:rPr lang="en-US" sz="2400">
                <a:solidFill>
                  <a:schemeClr val="lt1"/>
                </a:solidFill>
                <a:latin typeface="Poppins"/>
                <a:ea typeface="Poppins"/>
                <a:cs typeface="Poppins"/>
                <a:sym typeface="Poppins"/>
              </a:rPr>
              <a:t>Questions</a:t>
            </a:r>
            <a:endParaRPr sz="2400">
              <a:solidFill>
                <a:schemeClr val="lt1"/>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8C4"/>
        </a:solidFill>
      </p:bgPr>
    </p:bg>
    <p:spTree>
      <p:nvGrpSpPr>
        <p:cNvPr id="264" name="Shape 264"/>
        <p:cNvGrpSpPr/>
        <p:nvPr/>
      </p:nvGrpSpPr>
      <p:grpSpPr>
        <a:xfrm>
          <a:off x="0" y="0"/>
          <a:ext cx="0" cy="0"/>
          <a:chOff x="0" y="0"/>
          <a:chExt cx="0" cy="0"/>
        </a:xfrm>
      </p:grpSpPr>
      <p:sp>
        <p:nvSpPr>
          <p:cNvPr id="265" name="Google Shape;265;p47"/>
          <p:cNvSpPr txBox="1"/>
          <p:nvPr>
            <p:ph type="ctrTitle"/>
          </p:nvPr>
        </p:nvSpPr>
        <p:spPr>
          <a:xfrm>
            <a:off x="1299456" y="2731053"/>
            <a:ext cx="3330601" cy="581833"/>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4400"/>
              <a:buFont typeface="Poppins Medium"/>
              <a:buNone/>
            </a:pPr>
            <a:r>
              <a:rPr b="1" lang="en-US" sz="4600">
                <a:solidFill>
                  <a:schemeClr val="accent3"/>
                </a:solidFill>
                <a:latin typeface="Poppins"/>
                <a:ea typeface="Poppins"/>
                <a:cs typeface="Poppins"/>
                <a:sym typeface="Poppins"/>
              </a:rPr>
              <a:t>Our Journey</a:t>
            </a:r>
            <a:endParaRPr b="1" sz="1600">
              <a:solidFill>
                <a:schemeClr val="accent3"/>
              </a:solidFill>
              <a:latin typeface="Poppins"/>
              <a:ea typeface="Poppins"/>
              <a:cs typeface="Poppins"/>
              <a:sym typeface="Poppins"/>
            </a:endParaRPr>
          </a:p>
        </p:txBody>
      </p:sp>
      <p:sp>
        <p:nvSpPr>
          <p:cNvPr id="266" name="Google Shape;266;p47"/>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267" name="Google Shape;267;p47"/>
          <p:cNvPicPr preferRelativeResize="0"/>
          <p:nvPr>
            <p:ph idx="2" type="pic"/>
          </p:nvPr>
        </p:nvPicPr>
        <p:blipFill rotWithShape="1">
          <a:blip r:embed="rId3">
            <a:alphaModFix/>
          </a:blip>
          <a:srcRect b="2222" l="48438" r="3145" t="262"/>
          <a:stretch/>
        </p:blipFill>
        <p:spPr>
          <a:xfrm>
            <a:off x="5864351" y="0"/>
            <a:ext cx="6363507" cy="6858000"/>
          </a:xfrm>
          <a:prstGeom prst="rect">
            <a:avLst/>
          </a:prstGeom>
          <a:solidFill>
            <a:srgbClr val="C1C1C1"/>
          </a:solidFill>
          <a:ln>
            <a:noFill/>
          </a:ln>
        </p:spPr>
      </p:pic>
    </p:spTree>
  </p:cSld>
  <p:clrMapOvr>
    <a:masterClrMapping/>
  </p:clrMapOvr>
</p:sld>
</file>

<file path=ppt/theme/theme1.xml><?xml version="1.0" encoding="utf-8"?>
<a:theme xmlns:a="http://schemas.openxmlformats.org/drawingml/2006/main" xmlns:r="http://schemas.openxmlformats.org/officeDocument/2006/relationships" name="Voic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genda">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rand Mark">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ntent">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